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4"/>
  </p:notesMasterIdLst>
  <p:sldIdLst>
    <p:sldId id="256" r:id="rId2"/>
    <p:sldId id="259" r:id="rId3"/>
    <p:sldId id="260" r:id="rId4"/>
    <p:sldId id="261" r:id="rId5"/>
    <p:sldId id="327" r:id="rId6"/>
    <p:sldId id="280" r:id="rId7"/>
    <p:sldId id="312" r:id="rId8"/>
    <p:sldId id="278" r:id="rId9"/>
    <p:sldId id="264" r:id="rId10"/>
    <p:sldId id="332" r:id="rId11"/>
    <p:sldId id="331" r:id="rId12"/>
    <p:sldId id="333" r:id="rId13"/>
    <p:sldId id="329" r:id="rId14"/>
    <p:sldId id="273" r:id="rId15"/>
    <p:sldId id="328" r:id="rId16"/>
    <p:sldId id="330" r:id="rId17"/>
    <p:sldId id="334" r:id="rId18"/>
    <p:sldId id="326" r:id="rId19"/>
    <p:sldId id="316" r:id="rId20"/>
    <p:sldId id="320" r:id="rId21"/>
    <p:sldId id="319" r:id="rId22"/>
    <p:sldId id="317" r:id="rId23"/>
    <p:sldId id="321" r:id="rId24"/>
    <p:sldId id="322" r:id="rId25"/>
    <p:sldId id="323" r:id="rId26"/>
    <p:sldId id="324" r:id="rId27"/>
    <p:sldId id="281" r:id="rId28"/>
    <p:sldId id="258" r:id="rId29"/>
    <p:sldId id="266" r:id="rId30"/>
    <p:sldId id="325" r:id="rId31"/>
    <p:sldId id="293" r:id="rId32"/>
    <p:sldId id="290" r:id="rId33"/>
  </p:sldIdLst>
  <p:sldSz cx="9144000" cy="5143500" type="screen16x9"/>
  <p:notesSz cx="6858000" cy="9144000"/>
  <p:embeddedFontLst>
    <p:embeddedFont>
      <p:font typeface="Adobe Caslon Pro Bold" panose="0205070206050A020403" charset="0"/>
      <p:bold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Play" panose="020B0604020202020204" charset="0"/>
      <p:regular r:id="rId42"/>
      <p:bold r:id="rId43"/>
    </p:embeddedFont>
    <p:embeddedFont>
      <p:font typeface="Source Sans Pro" panose="020B050303040302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311">
          <p15:clr>
            <a:srgbClr val="EA4335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3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50A87E-2471-43E4-885D-3D88F1A95082}">
  <a:tblStyle styleId="{3A50A87E-2471-43E4-885D-3D88F1A9508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0" autoAdjust="0"/>
    <p:restoredTop sz="94660"/>
  </p:normalViewPr>
  <p:slideViewPr>
    <p:cSldViewPr snapToGrid="0">
      <p:cViewPr>
        <p:scale>
          <a:sx n="94" d="100"/>
          <a:sy n="94" d="100"/>
        </p:scale>
        <p:origin x="1509" y="-14"/>
      </p:cViewPr>
      <p:guideLst>
        <p:guide pos="531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10b651380e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10b651380e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777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2478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0289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8380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850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5118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10a69f0788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10a69f0788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157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0cb3edece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5" name="Google Shape;3285;g10cb3edece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10a69f0788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10a69f0788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3" name="Google Shape;2663;g10b651380e3_0_1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4" name="Google Shape;2664;g10b651380e3_0_1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g10a69f07881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3" name="Google Shape;2813;g10a69f07881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00293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g10a69f07881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8" name="Google Shape;3918;g10a69f07881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g10a69f07881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8" name="Google Shape;3438;g10a69f07881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2" name="Google Shape;2692;g10b651380e3_0_2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3" name="Google Shape;2693;g10b651380e3_0_2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6" name="Google Shape;2706;g10b651380e3_0_2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7" name="Google Shape;2707;g10b651380e3_0_20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10a69f078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" name="Google Shape;3279;g10a69f078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" name="Google Shape;3278;g10a69f07881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9" name="Google Shape;3279;g10a69f07881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144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4" name="Google Shape;3214;g10a69f07881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5" name="Google Shape;3215;g10a69f07881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g10a69f07881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7" name="Google Shape;2747;g10a69f07881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g10a69f07881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3" name="Google Shape;3143;g10a69f07881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937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flaticon.com/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freepik.com/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82800" y="1285125"/>
            <a:ext cx="6578400" cy="22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211600" y="386570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sz="165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848" y="2185426"/>
            <a:ext cx="4088811" cy="4088811"/>
            <a:chOff x="-3640848" y="2185426"/>
            <a:chExt cx="4088811" cy="4088811"/>
          </a:xfrm>
        </p:grpSpPr>
        <p:sp>
          <p:nvSpPr>
            <p:cNvPr id="12" name="Google Shape;12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2722250" y="-1079764"/>
            <a:ext cx="3769563" cy="11358057"/>
            <a:chOff x="-2722250" y="-1079764"/>
            <a:chExt cx="3769563" cy="11358057"/>
          </a:xfrm>
        </p:grpSpPr>
        <p:sp>
          <p:nvSpPr>
            <p:cNvPr id="15" name="Google Shape;15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746900" y="-550225"/>
            <a:ext cx="1982975" cy="2013575"/>
            <a:chOff x="746900" y="-550225"/>
            <a:chExt cx="1982975" cy="2013575"/>
          </a:xfrm>
        </p:grpSpPr>
        <p:sp>
          <p:nvSpPr>
            <p:cNvPr id="30" name="Google Shape;30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31" name="Google Shape;31;p2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  <p:grpSp>
        <p:nvGrpSpPr>
          <p:cNvPr id="34" name="Google Shape;34;p2"/>
          <p:cNvGrpSpPr/>
          <p:nvPr/>
        </p:nvGrpSpPr>
        <p:grpSpPr>
          <a:xfrm>
            <a:off x="8129425" y="2555026"/>
            <a:ext cx="4222888" cy="4088811"/>
            <a:chOff x="8129425" y="2555026"/>
            <a:chExt cx="4222888" cy="4088811"/>
          </a:xfrm>
        </p:grpSpPr>
        <p:sp>
          <p:nvSpPr>
            <p:cNvPr id="35" name="Google Shape;35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8430775" y="-2181926"/>
            <a:ext cx="2504551" cy="4575301"/>
            <a:chOff x="8430775" y="-2181926"/>
            <a:chExt cx="2504551" cy="4575301"/>
          </a:xfrm>
        </p:grpSpPr>
        <p:sp>
          <p:nvSpPr>
            <p:cNvPr id="44" name="Google Shape;44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rot="10800000" flipH="1">
            <a:off x="4980106" y="-10605742"/>
            <a:ext cx="3769563" cy="11358057"/>
            <a:chOff x="-2722250" y="-1079764"/>
            <a:chExt cx="3769563" cy="11358057"/>
          </a:xfrm>
        </p:grpSpPr>
        <p:sp>
          <p:nvSpPr>
            <p:cNvPr id="49" name="Google Shape;49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_1_1_1"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9"/>
          <p:cNvSpPr txBox="1">
            <a:spLocks noGrp="1"/>
          </p:cNvSpPr>
          <p:nvPr>
            <p:ph type="title"/>
          </p:nvPr>
        </p:nvSpPr>
        <p:spPr>
          <a:xfrm>
            <a:off x="4201387" y="121470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227" name="Google Shape;1227;p19"/>
          <p:cNvSpPr txBox="1">
            <a:spLocks noGrp="1"/>
          </p:cNvSpPr>
          <p:nvPr>
            <p:ph type="subTitle" idx="1"/>
          </p:nvPr>
        </p:nvSpPr>
        <p:spPr>
          <a:xfrm>
            <a:off x="4201387" y="2840075"/>
            <a:ext cx="4222200" cy="1040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grpSp>
        <p:nvGrpSpPr>
          <p:cNvPr id="1228" name="Google Shape;1228;p19"/>
          <p:cNvGrpSpPr/>
          <p:nvPr/>
        </p:nvGrpSpPr>
        <p:grpSpPr>
          <a:xfrm rot="5400000" flipH="1">
            <a:off x="-675675" y="-1922624"/>
            <a:ext cx="4222888" cy="4088811"/>
            <a:chOff x="8129425" y="2555026"/>
            <a:chExt cx="4222888" cy="4088811"/>
          </a:xfrm>
        </p:grpSpPr>
        <p:sp>
          <p:nvSpPr>
            <p:cNvPr id="1229" name="Google Shape;1229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19"/>
          <p:cNvGrpSpPr/>
          <p:nvPr/>
        </p:nvGrpSpPr>
        <p:grpSpPr>
          <a:xfrm>
            <a:off x="-219775" y="3849186"/>
            <a:ext cx="3769563" cy="11358057"/>
            <a:chOff x="-2722250" y="-1079764"/>
            <a:chExt cx="3769563" cy="11358057"/>
          </a:xfrm>
        </p:grpSpPr>
        <p:sp>
          <p:nvSpPr>
            <p:cNvPr id="1238" name="Google Shape;123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2" name="Google Shape;1252;p19"/>
          <p:cNvGrpSpPr/>
          <p:nvPr/>
        </p:nvGrpSpPr>
        <p:grpSpPr>
          <a:xfrm rot="10800000">
            <a:off x="-1565550" y="2976149"/>
            <a:ext cx="2504551" cy="4575301"/>
            <a:chOff x="8430775" y="-2181926"/>
            <a:chExt cx="2504551" cy="4575301"/>
          </a:xfrm>
        </p:grpSpPr>
        <p:sp>
          <p:nvSpPr>
            <p:cNvPr id="1253" name="Google Shape;1253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9"/>
            <p:cNvSpPr/>
            <p:nvPr/>
          </p:nvSpPr>
          <p:spPr>
            <a:xfrm rot="10800000">
              <a:off x="8538272" y="-2181926"/>
              <a:ext cx="2397054" cy="4463204"/>
            </a:xfrm>
            <a:custGeom>
              <a:avLst/>
              <a:gdLst/>
              <a:ahLst/>
              <a:cxnLst/>
              <a:rect l="l" t="t" r="r" b="b"/>
              <a:pathLst>
                <a:path w="37473" h="69773" fill="none" extrusionOk="0">
                  <a:moveTo>
                    <a:pt x="0" y="69773"/>
                  </a:moveTo>
                  <a:lnTo>
                    <a:pt x="30223" y="39550"/>
                  </a:lnTo>
                  <a:lnTo>
                    <a:pt x="30223" y="7230"/>
                  </a:lnTo>
                  <a:lnTo>
                    <a:pt x="37473" y="1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8430775" y="224277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19"/>
          <p:cNvGrpSpPr/>
          <p:nvPr/>
        </p:nvGrpSpPr>
        <p:grpSpPr>
          <a:xfrm flipH="1">
            <a:off x="-1393950" y="-10219564"/>
            <a:ext cx="3769563" cy="11358057"/>
            <a:chOff x="-2722250" y="-1079764"/>
            <a:chExt cx="3769563" cy="11358057"/>
          </a:xfrm>
        </p:grpSpPr>
        <p:sp>
          <p:nvSpPr>
            <p:cNvPr id="1258" name="Google Shape;1258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_1_1_1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20"/>
          <p:cNvSpPr txBox="1">
            <a:spLocks noGrp="1"/>
          </p:cNvSpPr>
          <p:nvPr>
            <p:ph type="title"/>
          </p:nvPr>
        </p:nvSpPr>
        <p:spPr>
          <a:xfrm>
            <a:off x="865625" y="784725"/>
            <a:ext cx="3487200" cy="19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74" name="Google Shape;1274;p20"/>
          <p:cNvGrpSpPr/>
          <p:nvPr/>
        </p:nvGrpSpPr>
        <p:grpSpPr>
          <a:xfrm>
            <a:off x="-964670" y="-1181613"/>
            <a:ext cx="3021722" cy="3146276"/>
            <a:chOff x="-1081045" y="-1072813"/>
            <a:chExt cx="3021722" cy="3146276"/>
          </a:xfrm>
        </p:grpSpPr>
        <p:sp>
          <p:nvSpPr>
            <p:cNvPr id="1275" name="Google Shape;1275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 rot="8083927">
              <a:off x="-160775" y="-609433"/>
              <a:ext cx="881792" cy="881848"/>
            </a:xfrm>
            <a:custGeom>
              <a:avLst/>
              <a:gdLst/>
              <a:ahLst/>
              <a:cxnLst/>
              <a:rect l="l" t="t" r="r" b="b"/>
              <a:pathLst>
                <a:path w="15865" h="15866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227276" y="438150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 rot="8083927">
              <a:off x="-748556" y="-51985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204813" y="1922863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3" name="Google Shape;1283;p20"/>
          <p:cNvGrpSpPr/>
          <p:nvPr/>
        </p:nvGrpSpPr>
        <p:grpSpPr>
          <a:xfrm>
            <a:off x="-2725261" y="4583977"/>
            <a:ext cx="6876983" cy="303598"/>
            <a:chOff x="-2725261" y="4583977"/>
            <a:chExt cx="6876983" cy="303598"/>
          </a:xfrm>
        </p:grpSpPr>
        <p:sp>
          <p:nvSpPr>
            <p:cNvPr id="1284" name="Google Shape;1284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 rot="5400000">
              <a:off x="628467" y="123025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 rot="10800000">
              <a:off x="-901276" y="461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8" name="Google Shape;1288;p20"/>
          <p:cNvSpPr txBox="1">
            <a:spLocks noGrp="1"/>
          </p:cNvSpPr>
          <p:nvPr>
            <p:ph type="subTitle" idx="1"/>
          </p:nvPr>
        </p:nvSpPr>
        <p:spPr>
          <a:xfrm>
            <a:off x="865625" y="3102250"/>
            <a:ext cx="3487200" cy="1116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3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2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26"/>
          <p:cNvSpPr txBox="1">
            <a:spLocks noGrp="1"/>
          </p:cNvSpPr>
          <p:nvPr>
            <p:ph type="body" idx="1"/>
          </p:nvPr>
        </p:nvSpPr>
        <p:spPr>
          <a:xfrm>
            <a:off x="713225" y="1804800"/>
            <a:ext cx="38364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62" name="Google Shape;1662;p26"/>
          <p:cNvSpPr txBox="1">
            <a:spLocks noGrp="1"/>
          </p:cNvSpPr>
          <p:nvPr>
            <p:ph type="body" idx="2"/>
          </p:nvPr>
        </p:nvSpPr>
        <p:spPr>
          <a:xfrm>
            <a:off x="4595825" y="1804800"/>
            <a:ext cx="3836400" cy="23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63" name="Google Shape;1663;p26"/>
          <p:cNvSpPr txBox="1">
            <a:spLocks noGrp="1"/>
          </p:cNvSpPr>
          <p:nvPr>
            <p:ph type="subTitle" idx="3"/>
          </p:nvPr>
        </p:nvSpPr>
        <p:spPr>
          <a:xfrm>
            <a:off x="713250" y="1304325"/>
            <a:ext cx="7717500" cy="3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4" name="Google Shape;1664;p26"/>
          <p:cNvGrpSpPr/>
          <p:nvPr/>
        </p:nvGrpSpPr>
        <p:grpSpPr>
          <a:xfrm rot="5400000">
            <a:off x="-1353565" y="-944652"/>
            <a:ext cx="3021722" cy="3146276"/>
            <a:chOff x="-1064015" y="2306598"/>
            <a:chExt cx="3021722" cy="3146276"/>
          </a:xfrm>
        </p:grpSpPr>
        <p:sp>
          <p:nvSpPr>
            <p:cNvPr id="1665" name="Google Shape;1665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6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6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26"/>
          <p:cNvGrpSpPr/>
          <p:nvPr/>
        </p:nvGrpSpPr>
        <p:grpSpPr>
          <a:xfrm rot="10800000">
            <a:off x="8197625" y="-630926"/>
            <a:ext cx="1158175" cy="2819114"/>
            <a:chOff x="-444950" y="2746461"/>
            <a:chExt cx="1158175" cy="2819114"/>
          </a:xfrm>
        </p:grpSpPr>
        <p:sp>
          <p:nvSpPr>
            <p:cNvPr id="1670" name="Google Shape;1670;p26"/>
            <p:cNvSpPr/>
            <p:nvPr/>
          </p:nvSpPr>
          <p:spPr>
            <a:xfrm>
              <a:off x="248038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1" name="Google Shape;1671;p26"/>
            <p:cNvSpPr/>
            <p:nvPr/>
          </p:nvSpPr>
          <p:spPr>
            <a:xfrm>
              <a:off x="-438775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6"/>
            <p:cNvSpPr/>
            <p:nvPr/>
          </p:nvSpPr>
          <p:spPr>
            <a:xfrm>
              <a:off x="-254275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6"/>
            <p:cNvSpPr/>
            <p:nvPr/>
          </p:nvSpPr>
          <p:spPr>
            <a:xfrm>
              <a:off x="241863" y="2856850"/>
              <a:ext cx="267975" cy="1554325"/>
            </a:xfrm>
            <a:custGeom>
              <a:avLst/>
              <a:gdLst/>
              <a:ahLst/>
              <a:cxnLst/>
              <a:rect l="l" t="t" r="r" b="b"/>
              <a:pathLst>
                <a:path w="10719" h="62173" extrusionOk="0">
                  <a:moveTo>
                    <a:pt x="0" y="0"/>
                  </a:moveTo>
                  <a:lnTo>
                    <a:pt x="0" y="51453"/>
                  </a:lnTo>
                  <a:lnTo>
                    <a:pt x="10719" y="62173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1674" name="Google Shape;1674;p26"/>
            <p:cNvSpPr/>
            <p:nvPr/>
          </p:nvSpPr>
          <p:spPr>
            <a:xfrm>
              <a:off x="-444950" y="4411175"/>
              <a:ext cx="1152000" cy="11544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6"/>
            <p:cNvSpPr/>
            <p:nvPr/>
          </p:nvSpPr>
          <p:spPr>
            <a:xfrm>
              <a:off x="-260450" y="4596125"/>
              <a:ext cx="783000" cy="784500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6"/>
            <p:cNvSpPr/>
            <p:nvPr/>
          </p:nvSpPr>
          <p:spPr>
            <a:xfrm>
              <a:off x="189739" y="2746461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8" name="Google Shape;1678;p26"/>
          <p:cNvGrpSpPr/>
          <p:nvPr/>
        </p:nvGrpSpPr>
        <p:grpSpPr>
          <a:xfrm rot="-5400000" flipH="1">
            <a:off x="5484825" y="4506281"/>
            <a:ext cx="4222888" cy="4088811"/>
            <a:chOff x="8129425" y="2555026"/>
            <a:chExt cx="4222888" cy="4088811"/>
          </a:xfrm>
        </p:grpSpPr>
        <p:sp>
          <p:nvSpPr>
            <p:cNvPr id="1679" name="Google Shape;1679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6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6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6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6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7" name="Google Shape;1687;p26"/>
          <p:cNvGrpSpPr/>
          <p:nvPr/>
        </p:nvGrpSpPr>
        <p:grpSpPr>
          <a:xfrm>
            <a:off x="-2355008" y="4599424"/>
            <a:ext cx="6876983" cy="300288"/>
            <a:chOff x="-2355008" y="4599424"/>
            <a:chExt cx="6876983" cy="300288"/>
          </a:xfrm>
        </p:grpSpPr>
        <p:sp>
          <p:nvSpPr>
            <p:cNvPr id="1688" name="Google Shape;1688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6"/>
            <p:cNvSpPr/>
            <p:nvPr/>
          </p:nvSpPr>
          <p:spPr>
            <a:xfrm rot="-5400000">
              <a:off x="998719" y="137645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6"/>
            <p:cNvSpPr/>
            <p:nvPr/>
          </p:nvSpPr>
          <p:spPr>
            <a:xfrm rot="10800000" flipH="1">
              <a:off x="107470" y="4599424"/>
              <a:ext cx="1315747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8"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34"/>
          <p:cNvSpPr txBox="1">
            <a:spLocks noGrp="1"/>
          </p:cNvSpPr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2232" name="Google Shape;2232;p34"/>
          <p:cNvGrpSpPr/>
          <p:nvPr/>
        </p:nvGrpSpPr>
        <p:grpSpPr>
          <a:xfrm rot="10800000" flipH="1">
            <a:off x="-1947251" y="-2064042"/>
            <a:ext cx="3721951" cy="12135923"/>
            <a:chOff x="-3170262" y="3452177"/>
            <a:chExt cx="3721951" cy="12135923"/>
          </a:xfrm>
        </p:grpSpPr>
        <p:sp>
          <p:nvSpPr>
            <p:cNvPr id="2233" name="Google Shape;2233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9" name="Google Shape;2289;p34"/>
          <p:cNvGrpSpPr/>
          <p:nvPr/>
        </p:nvGrpSpPr>
        <p:grpSpPr>
          <a:xfrm rot="10800000">
            <a:off x="-2665901" y="-1468542"/>
            <a:ext cx="3721951" cy="12135923"/>
            <a:chOff x="-3170262" y="3452177"/>
            <a:chExt cx="3721951" cy="12135923"/>
          </a:xfrm>
        </p:grpSpPr>
        <p:sp>
          <p:nvSpPr>
            <p:cNvPr id="2290" name="Google Shape;2290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6" name="Google Shape;2346;p34"/>
          <p:cNvGrpSpPr/>
          <p:nvPr/>
        </p:nvGrpSpPr>
        <p:grpSpPr>
          <a:xfrm flipH="1">
            <a:off x="7369299" y="-4760179"/>
            <a:ext cx="3721951" cy="12135923"/>
            <a:chOff x="-3170262" y="3452177"/>
            <a:chExt cx="3721951" cy="12135923"/>
          </a:xfrm>
        </p:grpSpPr>
        <p:sp>
          <p:nvSpPr>
            <p:cNvPr id="2347" name="Google Shape;2347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3" name="Google Shape;2403;p34"/>
          <p:cNvGrpSpPr/>
          <p:nvPr/>
        </p:nvGrpSpPr>
        <p:grpSpPr>
          <a:xfrm>
            <a:off x="8087949" y="-5355679"/>
            <a:ext cx="3721951" cy="12135923"/>
            <a:chOff x="-3170262" y="3452177"/>
            <a:chExt cx="3721951" cy="12135923"/>
          </a:xfrm>
        </p:grpSpPr>
        <p:sp>
          <p:nvSpPr>
            <p:cNvPr id="2404" name="Google Shape;2404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0" name="Google Shape;2460;p34"/>
          <p:cNvSpPr txBox="1"/>
          <p:nvPr/>
        </p:nvSpPr>
        <p:spPr>
          <a:xfrm>
            <a:off x="2832750" y="3481875"/>
            <a:ext cx="3478500" cy="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and infographics &amp; images by </a:t>
            </a:r>
            <a:r>
              <a:rPr lang="en" sz="1200" b="1">
                <a:solidFill>
                  <a:schemeClr val="accent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1" name="Google Shape;2461;p34"/>
          <p:cNvSpPr txBox="1">
            <a:spLocks noGrp="1"/>
          </p:cNvSpPr>
          <p:nvPr>
            <p:ph type="subTitle" idx="1"/>
          </p:nvPr>
        </p:nvSpPr>
        <p:spPr>
          <a:xfrm>
            <a:off x="2832750" y="2720657"/>
            <a:ext cx="34785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Source Sans Pro"/>
              <a:buNone/>
              <a:defRPr sz="16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62" name="Google Shape;2462;p34"/>
          <p:cNvSpPr txBox="1">
            <a:spLocks noGrp="1"/>
          </p:cNvSpPr>
          <p:nvPr>
            <p:ph type="subTitle" idx="2"/>
          </p:nvPr>
        </p:nvSpPr>
        <p:spPr>
          <a:xfrm>
            <a:off x="2832750" y="4227600"/>
            <a:ext cx="3478500" cy="27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Source Sans Pro"/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2465" name="Google Shape;2465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466" name="Google Shape;2466;p35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2467" name="Google Shape;2467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5" name="Google Shape;2475;p35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2476" name="Google Shape;2476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5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5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5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5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5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5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5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0" name="Google Shape;2490;p35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2491" name="Google Shape;2491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5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5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5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5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9" name="Google Shape;2499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00" name="Google Shape;2500;p35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2501" name="Google Shape;2501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5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5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5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5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09" name="Google Shape;2509;p35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2510" name="Google Shape;2510;p35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1" name="Google Shape;2511;p35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512" name="Google Shape;2512;p35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2513" name="Google Shape;2513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4" name="Google Shape;2514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5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6" name="Google Shape;2516;p35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7" name="Google Shape;2517;p35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2518" name="Google Shape;2518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19" name="Google Shape;2519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5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2521" name="Google Shape;2521;p35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3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5" name="Google Shape;65;p3"/>
          <p:cNvSpPr txBox="1">
            <a:spLocks noGrp="1"/>
          </p:cNvSpPr>
          <p:nvPr>
            <p:ph type="subTitle" idx="1"/>
          </p:nvPr>
        </p:nvSpPr>
        <p:spPr>
          <a:xfrm>
            <a:off x="3137400" y="3519025"/>
            <a:ext cx="28692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title" idx="2" hasCustomPrompt="1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/>
          <p:nvPr/>
        </p:nvSpPr>
        <p:spPr>
          <a:xfrm rot="-2716073">
            <a:off x="207070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3"/>
          <p:cNvSpPr/>
          <p:nvPr/>
        </p:nvSpPr>
        <p:spPr>
          <a:xfrm>
            <a:off x="592764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3"/>
          <p:cNvGrpSpPr/>
          <p:nvPr/>
        </p:nvGrpSpPr>
        <p:grpSpPr>
          <a:xfrm>
            <a:off x="-1624871" y="-4592"/>
            <a:ext cx="5178842" cy="5178453"/>
            <a:chOff x="-1624871" y="-4592"/>
            <a:chExt cx="5178842" cy="5178453"/>
          </a:xfrm>
        </p:grpSpPr>
        <p:sp>
          <p:nvSpPr>
            <p:cNvPr id="77" name="Google Shape;77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-2716073">
              <a:off x="-851697" y="73898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Google Shape;79;p3"/>
          <p:cNvSpPr/>
          <p:nvPr/>
        </p:nvSpPr>
        <p:spPr>
          <a:xfrm rot="-2716073">
            <a:off x="207058" y="4107647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3"/>
          <p:cNvSpPr/>
          <p:nvPr/>
        </p:nvSpPr>
        <p:spPr>
          <a:xfrm rot="-8083939" flipH="1">
            <a:off x="12612" y="120992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3"/>
          <p:cNvGrpSpPr/>
          <p:nvPr/>
        </p:nvGrpSpPr>
        <p:grpSpPr>
          <a:xfrm>
            <a:off x="-1064015" y="2306598"/>
            <a:ext cx="3021722" cy="3146276"/>
            <a:chOff x="-1064015" y="2306598"/>
            <a:chExt cx="3021722" cy="3146276"/>
          </a:xfrm>
        </p:grpSpPr>
        <p:sp>
          <p:nvSpPr>
            <p:cNvPr id="82" name="Google Shape;82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-2716073">
              <a:off x="-731526" y="298121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18938" y="2306598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/>
          <p:nvPr/>
        </p:nvSpPr>
        <p:spPr>
          <a:xfrm>
            <a:off x="662964" y="106918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/>
          <p:cNvSpPr/>
          <p:nvPr/>
        </p:nvSpPr>
        <p:spPr>
          <a:xfrm>
            <a:off x="362076" y="-271875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3"/>
          <p:cNvGrpSpPr/>
          <p:nvPr/>
        </p:nvGrpSpPr>
        <p:grpSpPr>
          <a:xfrm>
            <a:off x="758062" y="2741287"/>
            <a:ext cx="1247068" cy="1340554"/>
            <a:chOff x="758062" y="2741287"/>
            <a:chExt cx="1247068" cy="1340554"/>
          </a:xfrm>
        </p:grpSpPr>
        <p:sp>
          <p:nvSpPr>
            <p:cNvPr id="89" name="Google Shape;89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2716073">
              <a:off x="940672" y="3017411"/>
              <a:ext cx="881848" cy="881792"/>
            </a:xfrm>
            <a:custGeom>
              <a:avLst/>
              <a:gdLst/>
              <a:ahLst/>
              <a:cxnLst/>
              <a:rect l="l" t="t" r="r" b="b"/>
              <a:pathLst>
                <a:path w="15866" h="15865" fill="none" extrusionOk="0">
                  <a:moveTo>
                    <a:pt x="0" y="15865"/>
                  </a:moveTo>
                  <a:lnTo>
                    <a:pt x="15865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1324501" y="2741287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3"/>
          <p:cNvSpPr/>
          <p:nvPr/>
        </p:nvSpPr>
        <p:spPr>
          <a:xfrm>
            <a:off x="592751" y="383151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"/>
          <p:cNvSpPr/>
          <p:nvPr/>
        </p:nvSpPr>
        <p:spPr>
          <a:xfrm rot="-5400000">
            <a:off x="1128212" y="342898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"/>
          <p:cNvSpPr/>
          <p:nvPr/>
        </p:nvSpPr>
        <p:spPr>
          <a:xfrm rot="-5400000">
            <a:off x="1128212" y="4031264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"/>
          <p:cNvSpPr/>
          <p:nvPr/>
        </p:nvSpPr>
        <p:spPr>
          <a:xfrm rot="-5400000">
            <a:off x="1128212" y="3830506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3"/>
          <p:cNvSpPr/>
          <p:nvPr/>
        </p:nvSpPr>
        <p:spPr>
          <a:xfrm rot="-5400000">
            <a:off x="1128212" y="362974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3"/>
          <p:cNvSpPr/>
          <p:nvPr/>
        </p:nvSpPr>
        <p:spPr>
          <a:xfrm rot="8083927">
            <a:off x="8055138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 rot="10800000">
            <a:off x="8440836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3"/>
          <p:cNvGrpSpPr/>
          <p:nvPr/>
        </p:nvGrpSpPr>
        <p:grpSpPr>
          <a:xfrm>
            <a:off x="5590029" y="-11612"/>
            <a:ext cx="5178842" cy="5178453"/>
            <a:chOff x="5590029" y="-11612"/>
            <a:chExt cx="5178842" cy="5178453"/>
          </a:xfrm>
        </p:grpSpPr>
        <p:sp>
          <p:nvSpPr>
            <p:cNvPr id="110" name="Google Shape;110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 rot="8083927">
              <a:off x="636320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3"/>
          <p:cNvSpPr/>
          <p:nvPr/>
        </p:nvSpPr>
        <p:spPr>
          <a:xfrm rot="8083927">
            <a:off x="7321480" y="1263046"/>
            <a:ext cx="881848" cy="881792"/>
          </a:xfrm>
          <a:custGeom>
            <a:avLst/>
            <a:gdLst/>
            <a:ahLst/>
            <a:cxnLst/>
            <a:rect l="l" t="t" r="r" b="b"/>
            <a:pathLst>
              <a:path w="15866" h="15865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3"/>
          <p:cNvSpPr/>
          <p:nvPr/>
        </p:nvSpPr>
        <p:spPr>
          <a:xfrm rot="8083927">
            <a:off x="8055150" y="172755"/>
            <a:ext cx="881792" cy="881848"/>
          </a:xfrm>
          <a:custGeom>
            <a:avLst/>
            <a:gdLst/>
            <a:ahLst/>
            <a:cxnLst/>
            <a:rect l="l" t="t" r="r" b="b"/>
            <a:pathLst>
              <a:path w="15865" h="15866" fill="none" extrusionOk="0">
                <a:moveTo>
                  <a:pt x="0" y="15865"/>
                </a:moveTo>
                <a:lnTo>
                  <a:pt x="15865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"/>
          <p:cNvSpPr/>
          <p:nvPr/>
        </p:nvSpPr>
        <p:spPr>
          <a:xfrm rot="2716061" flipH="1">
            <a:off x="8054209" y="4352995"/>
            <a:ext cx="1077180" cy="688261"/>
          </a:xfrm>
          <a:custGeom>
            <a:avLst/>
            <a:gdLst/>
            <a:ahLst/>
            <a:cxnLst/>
            <a:rect l="l" t="t" r="r" b="b"/>
            <a:pathLst>
              <a:path w="17149" h="10957" fill="none" extrusionOk="0">
                <a:moveTo>
                  <a:pt x="0" y="10957"/>
                </a:moveTo>
                <a:lnTo>
                  <a:pt x="10957" y="0"/>
                </a:lnTo>
                <a:lnTo>
                  <a:pt x="17148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miter lim="20365"/>
            <a:headEnd type="none" w="sm" len="sm"/>
            <a:tailEnd type="none" w="sm" len="sm"/>
          </a:ln>
          <a:effectLst>
            <a:outerShdw blurRad="128588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3"/>
          <p:cNvGrpSpPr/>
          <p:nvPr/>
        </p:nvGrpSpPr>
        <p:grpSpPr>
          <a:xfrm>
            <a:off x="7186293" y="-290625"/>
            <a:ext cx="3021722" cy="3146276"/>
            <a:chOff x="7186293" y="-290625"/>
            <a:chExt cx="3021722" cy="3146276"/>
          </a:xfrm>
        </p:grpSpPr>
        <p:sp>
          <p:nvSpPr>
            <p:cNvPr id="116" name="Google Shape;116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 rot="8083927">
              <a:off x="7518781" y="262329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 rot="10800000">
              <a:off x="8474463" y="2705051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3"/>
          <p:cNvSpPr/>
          <p:nvPr/>
        </p:nvSpPr>
        <p:spPr>
          <a:xfrm rot="10800000">
            <a:off x="8370636" y="3982661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"/>
          <p:cNvSpPr/>
          <p:nvPr/>
        </p:nvSpPr>
        <p:spPr>
          <a:xfrm rot="10800000">
            <a:off x="8671524" y="5323724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"/>
          <p:cNvSpPr/>
          <p:nvPr/>
        </p:nvSpPr>
        <p:spPr>
          <a:xfrm rot="10800000">
            <a:off x="7709099" y="2310562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"/>
          <p:cNvSpPr/>
          <p:nvPr/>
        </p:nvSpPr>
        <p:spPr>
          <a:xfrm rot="10800000">
            <a:off x="8440849" y="1220338"/>
            <a:ext cx="110400" cy="1104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3"/>
          <p:cNvSpPr/>
          <p:nvPr/>
        </p:nvSpPr>
        <p:spPr>
          <a:xfrm rot="5400000">
            <a:off x="7898265" y="1615737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"/>
          <p:cNvSpPr/>
          <p:nvPr/>
        </p:nvSpPr>
        <p:spPr>
          <a:xfrm rot="5400000">
            <a:off x="7898265" y="1013462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3"/>
          <p:cNvSpPr/>
          <p:nvPr/>
        </p:nvSpPr>
        <p:spPr>
          <a:xfrm rot="5400000">
            <a:off x="7898265" y="1214220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3"/>
          <p:cNvSpPr/>
          <p:nvPr/>
        </p:nvSpPr>
        <p:spPr>
          <a:xfrm rot="5400000">
            <a:off x="7898265" y="1414979"/>
            <a:ext cx="117523" cy="117523"/>
          </a:xfrm>
          <a:custGeom>
            <a:avLst/>
            <a:gdLst/>
            <a:ahLst/>
            <a:cxnLst/>
            <a:rect l="l" t="t" r="r" b="b"/>
            <a:pathLst>
              <a:path w="1630" h="1630" extrusionOk="0">
                <a:moveTo>
                  <a:pt x="1" y="0"/>
                </a:moveTo>
                <a:lnTo>
                  <a:pt x="1" y="1629"/>
                </a:lnTo>
                <a:lnTo>
                  <a:pt x="1630" y="1629"/>
                </a:lnTo>
                <a:lnTo>
                  <a:pt x="16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457200" dist="19050" algn="bl" rotWithShape="0">
              <a:schemeClr val="accent1">
                <a:alpha val="7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365" name="Google Shape;365;p6"/>
          <p:cNvGrpSpPr/>
          <p:nvPr/>
        </p:nvGrpSpPr>
        <p:grpSpPr>
          <a:xfrm>
            <a:off x="8681163" y="-2011948"/>
            <a:ext cx="3721951" cy="12135923"/>
            <a:chOff x="-3170262" y="3452177"/>
            <a:chExt cx="3721951" cy="12135923"/>
          </a:xfrm>
        </p:grpSpPr>
        <p:sp>
          <p:nvSpPr>
            <p:cNvPr id="366" name="Google Shape;366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6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6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6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6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6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6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6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6"/>
          <p:cNvGrpSpPr/>
          <p:nvPr/>
        </p:nvGrpSpPr>
        <p:grpSpPr>
          <a:xfrm>
            <a:off x="-3325500" y="-70089"/>
            <a:ext cx="3769563" cy="11358057"/>
            <a:chOff x="-2722250" y="-1079764"/>
            <a:chExt cx="3769563" cy="11358057"/>
          </a:xfrm>
        </p:grpSpPr>
        <p:sp>
          <p:nvSpPr>
            <p:cNvPr id="421" name="Google Shape;421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5" name="Google Shape;435;p6"/>
          <p:cNvGrpSpPr/>
          <p:nvPr/>
        </p:nvGrpSpPr>
        <p:grpSpPr>
          <a:xfrm rot="10800000">
            <a:off x="614519" y="-1255848"/>
            <a:ext cx="1982975" cy="2013575"/>
            <a:chOff x="746900" y="-550225"/>
            <a:chExt cx="1982975" cy="2013575"/>
          </a:xfrm>
        </p:grpSpPr>
        <p:sp>
          <p:nvSpPr>
            <p:cNvPr id="436" name="Google Shape;436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dist="19050" algn="bl" rotWithShape="0">
                <a:schemeClr val="accent1"/>
              </a:outerShdw>
            </a:effectLst>
          </p:spPr>
        </p:sp>
        <p:sp>
          <p:nvSpPr>
            <p:cNvPr id="437" name="Google Shape;437;p6"/>
            <p:cNvSpPr/>
            <p:nvPr/>
          </p:nvSpPr>
          <p:spPr>
            <a:xfrm>
              <a:off x="746900" y="1312750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2579275" y="-550225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857425" y="-430200"/>
              <a:ext cx="1746850" cy="1775450"/>
            </a:xfrm>
            <a:custGeom>
              <a:avLst/>
              <a:gdLst/>
              <a:ahLst/>
              <a:cxnLst/>
              <a:rect l="l" t="t" r="r" b="b"/>
              <a:pathLst>
                <a:path w="69874" h="71018" extrusionOk="0">
                  <a:moveTo>
                    <a:pt x="0" y="71018"/>
                  </a:moveTo>
                  <a:lnTo>
                    <a:pt x="23258" y="47640"/>
                  </a:lnTo>
                  <a:lnTo>
                    <a:pt x="21067" y="32258"/>
                  </a:lnTo>
                  <a:lnTo>
                    <a:pt x="36760" y="15827"/>
                  </a:lnTo>
                  <a:lnTo>
                    <a:pt x="53571" y="15803"/>
                  </a:lnTo>
                  <a:lnTo>
                    <a:pt x="6987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"/>
          <p:cNvSpPr txBox="1">
            <a:spLocks noGrp="1"/>
          </p:cNvSpPr>
          <p:nvPr>
            <p:ph type="title"/>
          </p:nvPr>
        </p:nvSpPr>
        <p:spPr>
          <a:xfrm>
            <a:off x="2344500" y="1378869"/>
            <a:ext cx="4455000" cy="6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536" name="Google Shape;536;p9"/>
          <p:cNvSpPr txBox="1">
            <a:spLocks noGrp="1"/>
          </p:cNvSpPr>
          <p:nvPr>
            <p:ph type="subTitle" idx="1"/>
          </p:nvPr>
        </p:nvSpPr>
        <p:spPr>
          <a:xfrm>
            <a:off x="2549400" y="2544981"/>
            <a:ext cx="4045200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37" name="Google Shape;537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cxnSp>
        <p:nvCxnSpPr>
          <p:cNvPr id="538" name="Google Shape;538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39" name="Google Shape;539;p9"/>
          <p:cNvGrpSpPr/>
          <p:nvPr/>
        </p:nvGrpSpPr>
        <p:grpSpPr>
          <a:xfrm flipH="1">
            <a:off x="-2783025" y="2555026"/>
            <a:ext cx="4222888" cy="4088811"/>
            <a:chOff x="8129425" y="2555026"/>
            <a:chExt cx="4222888" cy="4088811"/>
          </a:xfrm>
        </p:grpSpPr>
        <p:sp>
          <p:nvSpPr>
            <p:cNvPr id="540" name="Google Shape;540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9"/>
          <p:cNvGrpSpPr/>
          <p:nvPr/>
        </p:nvGrpSpPr>
        <p:grpSpPr>
          <a:xfrm flipH="1">
            <a:off x="-2986745" y="907371"/>
            <a:ext cx="3769563" cy="11358057"/>
            <a:chOff x="-2722250" y="-1079764"/>
            <a:chExt cx="3769563" cy="11358057"/>
          </a:xfrm>
        </p:grpSpPr>
        <p:sp>
          <p:nvSpPr>
            <p:cNvPr id="549" name="Google Shape;549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9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9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9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3" name="Google Shape;563;p9"/>
          <p:cNvGrpSpPr/>
          <p:nvPr/>
        </p:nvGrpSpPr>
        <p:grpSpPr>
          <a:xfrm rot="10800000" flipH="1">
            <a:off x="8591775" y="-1202836"/>
            <a:ext cx="4222888" cy="4088811"/>
            <a:chOff x="8129425" y="2555026"/>
            <a:chExt cx="4222888" cy="4088811"/>
          </a:xfrm>
        </p:grpSpPr>
        <p:sp>
          <p:nvSpPr>
            <p:cNvPr id="564" name="Google Shape;564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263502" y="25550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 rot="-5400000">
              <a:off x="8064107" y="3895031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 rot="-5400000">
              <a:off x="8064107" y="485406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 rot="-5400000">
              <a:off x="8064107" y="5813119"/>
              <a:ext cx="398786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9"/>
          <p:cNvGrpSpPr/>
          <p:nvPr/>
        </p:nvGrpSpPr>
        <p:grpSpPr>
          <a:xfrm>
            <a:off x="824987" y="359239"/>
            <a:ext cx="117523" cy="719798"/>
            <a:chOff x="824987" y="359239"/>
            <a:chExt cx="117523" cy="719798"/>
          </a:xfrm>
        </p:grpSpPr>
        <p:sp>
          <p:nvSpPr>
            <p:cNvPr id="574" name="Google Shape;574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 rot="-5400000">
              <a:off x="824987" y="35923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 rot="-5400000">
              <a:off x="824987" y="961514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 rot="-5400000">
              <a:off x="824987" y="76075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 rot="-5400000">
              <a:off x="824987" y="55999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9"/>
          <p:cNvSpPr/>
          <p:nvPr/>
        </p:nvSpPr>
        <p:spPr>
          <a:xfrm>
            <a:off x="577225" y="-591925"/>
            <a:ext cx="676500" cy="3240600"/>
          </a:xfrm>
          <a:custGeom>
            <a:avLst/>
            <a:gdLst/>
            <a:ahLst/>
            <a:cxnLst/>
            <a:rect l="l" t="t" r="r" b="b"/>
            <a:pathLst>
              <a:path w="27060" h="129624" extrusionOk="0">
                <a:moveTo>
                  <a:pt x="0" y="0"/>
                </a:moveTo>
                <a:lnTo>
                  <a:pt x="0" y="101874"/>
                </a:lnTo>
                <a:lnTo>
                  <a:pt x="27060" y="12962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sp>
      <p:sp>
        <p:nvSpPr>
          <p:cNvPr id="583" name="Google Shape;583;p9"/>
          <p:cNvSpPr/>
          <p:nvPr/>
        </p:nvSpPr>
        <p:spPr>
          <a:xfrm>
            <a:off x="1238289" y="2620086"/>
            <a:ext cx="150600" cy="150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84" name="Google Shape;584;p9"/>
          <p:cNvCxnSpPr/>
          <p:nvPr/>
        </p:nvCxnSpPr>
        <p:spPr>
          <a:xfrm rot="10800000">
            <a:off x="8860050" y="3165000"/>
            <a:ext cx="0" cy="2300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585" name="Google Shape;585;p9"/>
          <p:cNvGrpSpPr/>
          <p:nvPr/>
        </p:nvGrpSpPr>
        <p:grpSpPr>
          <a:xfrm>
            <a:off x="8202950" y="1983213"/>
            <a:ext cx="237939" cy="3223487"/>
            <a:chOff x="8202950" y="1983213"/>
            <a:chExt cx="237939" cy="3223487"/>
          </a:xfrm>
        </p:grpSpPr>
        <p:sp>
          <p:nvSpPr>
            <p:cNvPr id="586" name="Google Shape;586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7" name="Google Shape;587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8202950" y="2093625"/>
              <a:ext cx="182750" cy="3113075"/>
            </a:xfrm>
            <a:custGeom>
              <a:avLst/>
              <a:gdLst/>
              <a:ahLst/>
              <a:cxnLst/>
              <a:rect l="l" t="t" r="r" b="b"/>
              <a:pathLst>
                <a:path w="7310" h="124523" extrusionOk="0">
                  <a:moveTo>
                    <a:pt x="6787" y="124523"/>
                  </a:moveTo>
                  <a:lnTo>
                    <a:pt x="7236" y="67122"/>
                  </a:lnTo>
                  <a:lnTo>
                    <a:pt x="0" y="57280"/>
                  </a:lnTo>
                  <a:lnTo>
                    <a:pt x="0" y="33256"/>
                  </a:lnTo>
                  <a:lnTo>
                    <a:pt x="7310" y="23088"/>
                  </a:lnTo>
                  <a:lnTo>
                    <a:pt x="7253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89" name="Google Shape;589;p9"/>
            <p:cNvSpPr/>
            <p:nvPr/>
          </p:nvSpPr>
          <p:spPr>
            <a:xfrm>
              <a:off x="8330489" y="1983213"/>
              <a:ext cx="110400" cy="1104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9"/>
          <p:cNvGrpSpPr/>
          <p:nvPr/>
        </p:nvGrpSpPr>
        <p:grpSpPr>
          <a:xfrm>
            <a:off x="7704114" y="-97112"/>
            <a:ext cx="261061" cy="3913266"/>
            <a:chOff x="7704114" y="-97112"/>
            <a:chExt cx="261061" cy="3913266"/>
          </a:xfrm>
        </p:grpSpPr>
        <p:sp>
          <p:nvSpPr>
            <p:cNvPr id="591" name="Google Shape;591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2" name="Google Shape;592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594" name="Google Shape;594;p9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3"/>
          <p:cNvSpPr txBox="1">
            <a:spLocks noGrp="1"/>
          </p:cNvSpPr>
          <p:nvPr>
            <p:ph type="subTitle" idx="1"/>
          </p:nvPr>
        </p:nvSpPr>
        <p:spPr>
          <a:xfrm>
            <a:off x="1975600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1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07" name="Google Shape;707;p13"/>
          <p:cNvSpPr txBox="1">
            <a:spLocks noGrp="1"/>
          </p:cNvSpPr>
          <p:nvPr>
            <p:ph type="title" idx="3" hasCustomPrompt="1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8" name="Google Shape;708;p13"/>
          <p:cNvSpPr txBox="1">
            <a:spLocks noGrp="1"/>
          </p:cNvSpPr>
          <p:nvPr>
            <p:ph type="title" idx="4" hasCustomPrompt="1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09" name="Google Shape;709;p13"/>
          <p:cNvSpPr txBox="1">
            <a:spLocks noGrp="1"/>
          </p:cNvSpPr>
          <p:nvPr>
            <p:ph type="title" idx="5" hasCustomPrompt="1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0" name="Google Shape;710;p13"/>
          <p:cNvSpPr txBox="1">
            <a:spLocks noGrp="1"/>
          </p:cNvSpPr>
          <p:nvPr>
            <p:ph type="title" idx="6" hasCustomPrompt="1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711" name="Google Shape;711;p1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2" name="Google Shape;712;p1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3" name="Google Shape;713;p1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4" name="Google Shape;714;p1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15" name="Google Shape;715;p1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lay"/>
              <a:buNone/>
              <a:defRPr sz="2000" b="1"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grpSp>
        <p:nvGrpSpPr>
          <p:cNvPr id="717" name="Google Shape;717;p13"/>
          <p:cNvGrpSpPr/>
          <p:nvPr/>
        </p:nvGrpSpPr>
        <p:grpSpPr>
          <a:xfrm>
            <a:off x="-3130987" y="-4899154"/>
            <a:ext cx="3721951" cy="12135923"/>
            <a:chOff x="-3170262" y="3452177"/>
            <a:chExt cx="3721951" cy="12135923"/>
          </a:xfrm>
        </p:grpSpPr>
        <p:sp>
          <p:nvSpPr>
            <p:cNvPr id="718" name="Google Shape;718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3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3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3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" name="Google Shape;774;p13"/>
          <p:cNvGrpSpPr/>
          <p:nvPr/>
        </p:nvGrpSpPr>
        <p:grpSpPr>
          <a:xfrm flipH="1">
            <a:off x="6309193" y="4399246"/>
            <a:ext cx="3769563" cy="11358057"/>
            <a:chOff x="-2722250" y="-1079764"/>
            <a:chExt cx="3769563" cy="11358057"/>
          </a:xfrm>
        </p:grpSpPr>
        <p:sp>
          <p:nvSpPr>
            <p:cNvPr id="775" name="Google Shape;775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3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3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3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3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3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3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3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13"/>
          <p:cNvGrpSpPr/>
          <p:nvPr/>
        </p:nvGrpSpPr>
        <p:grpSpPr>
          <a:xfrm>
            <a:off x="8626375" y="-2137135"/>
            <a:ext cx="618526" cy="5831511"/>
            <a:chOff x="8626375" y="-2137135"/>
            <a:chExt cx="618526" cy="5831511"/>
          </a:xfrm>
        </p:grpSpPr>
        <p:sp>
          <p:nvSpPr>
            <p:cNvPr id="790" name="Google Shape;790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3"/>
            <p:cNvSpPr/>
            <p:nvPr/>
          </p:nvSpPr>
          <p:spPr>
            <a:xfrm rot="10800000" flipH="1">
              <a:off x="8754318" y="-2137135"/>
              <a:ext cx="490583" cy="5831511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3"/>
            <p:cNvSpPr/>
            <p:nvPr/>
          </p:nvSpPr>
          <p:spPr>
            <a:xfrm rot="-5400000">
              <a:off x="8403006" y="1365179"/>
              <a:ext cx="714890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13"/>
          <p:cNvGrpSpPr/>
          <p:nvPr/>
        </p:nvGrpSpPr>
        <p:grpSpPr>
          <a:xfrm>
            <a:off x="851178" y="3217515"/>
            <a:ext cx="3146276" cy="3021722"/>
            <a:chOff x="851178" y="3217515"/>
            <a:chExt cx="3146276" cy="3021722"/>
          </a:xfrm>
        </p:grpSpPr>
        <p:sp>
          <p:nvSpPr>
            <p:cNvPr id="795" name="Google Shape;795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3"/>
            <p:cNvSpPr/>
            <p:nvPr/>
          </p:nvSpPr>
          <p:spPr>
            <a:xfrm rot="-8116073">
              <a:off x="1306773" y="3769020"/>
              <a:ext cx="2356744" cy="1918711"/>
            </a:xfrm>
            <a:custGeom>
              <a:avLst/>
              <a:gdLst/>
              <a:ahLst/>
              <a:cxnLst/>
              <a:rect l="l" t="t" r="r" b="b"/>
              <a:pathLst>
                <a:path w="42402" h="34521" fill="none" extrusionOk="0">
                  <a:moveTo>
                    <a:pt x="0" y="34520"/>
                  </a:moveTo>
                  <a:lnTo>
                    <a:pt x="24093" y="10428"/>
                  </a:lnTo>
                  <a:lnTo>
                    <a:pt x="31954" y="10428"/>
                  </a:lnTo>
                  <a:lnTo>
                    <a:pt x="42402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3"/>
            <p:cNvSpPr/>
            <p:nvPr/>
          </p:nvSpPr>
          <p:spPr>
            <a:xfrm rot="5400000">
              <a:off x="851178" y="4503372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>
            <a:spLocks noGrp="1"/>
          </p:cNvSpPr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1" name="Google Shape;801;p14"/>
          <p:cNvSpPr txBox="1">
            <a:spLocks noGrp="1"/>
          </p:cNvSpPr>
          <p:nvPr>
            <p:ph type="subTitle" idx="1"/>
          </p:nvPr>
        </p:nvSpPr>
        <p:spPr>
          <a:xfrm>
            <a:off x="1311750" y="1934575"/>
            <a:ext cx="6520500" cy="15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802" name="Google Shape;802;p14"/>
          <p:cNvGrpSpPr/>
          <p:nvPr/>
        </p:nvGrpSpPr>
        <p:grpSpPr>
          <a:xfrm flipH="1">
            <a:off x="8167938" y="-4899154"/>
            <a:ext cx="3721951" cy="12135923"/>
            <a:chOff x="-3170262" y="3452177"/>
            <a:chExt cx="3721951" cy="12135923"/>
          </a:xfrm>
        </p:grpSpPr>
        <p:sp>
          <p:nvSpPr>
            <p:cNvPr id="803" name="Google Shape;803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9" name="Google Shape;859;p14"/>
          <p:cNvGrpSpPr/>
          <p:nvPr/>
        </p:nvGrpSpPr>
        <p:grpSpPr>
          <a:xfrm rot="10800000">
            <a:off x="-2853462" y="-2443379"/>
            <a:ext cx="3721951" cy="12135923"/>
            <a:chOff x="-3170262" y="3452177"/>
            <a:chExt cx="3721951" cy="12135923"/>
          </a:xfrm>
        </p:grpSpPr>
        <p:sp>
          <p:nvSpPr>
            <p:cNvPr id="860" name="Google Shape;860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14"/>
          <p:cNvGrpSpPr/>
          <p:nvPr/>
        </p:nvGrpSpPr>
        <p:grpSpPr>
          <a:xfrm rot="10800000">
            <a:off x="8636589" y="3129613"/>
            <a:ext cx="261061" cy="3913266"/>
            <a:chOff x="7704114" y="-97112"/>
            <a:chExt cx="261061" cy="3913266"/>
          </a:xfrm>
        </p:grpSpPr>
        <p:sp>
          <p:nvSpPr>
            <p:cNvPr id="917" name="Google Shape;917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18" name="Google Shape;918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>
              <a:off x="7779425" y="-97112"/>
              <a:ext cx="185750" cy="3804950"/>
            </a:xfrm>
            <a:custGeom>
              <a:avLst/>
              <a:gdLst/>
              <a:ahLst/>
              <a:cxnLst/>
              <a:rect l="l" t="t" r="r" b="b"/>
              <a:pathLst>
                <a:path w="7430" h="152198" extrusionOk="0">
                  <a:moveTo>
                    <a:pt x="7366" y="0"/>
                  </a:moveTo>
                  <a:lnTo>
                    <a:pt x="7430" y="96755"/>
                  </a:lnTo>
                  <a:lnTo>
                    <a:pt x="0" y="107019"/>
                  </a:lnTo>
                  <a:lnTo>
                    <a:pt x="8" y="152198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sp>
        <p:sp>
          <p:nvSpPr>
            <p:cNvPr id="920" name="Google Shape;920;p14"/>
            <p:cNvSpPr/>
            <p:nvPr/>
          </p:nvSpPr>
          <p:spPr>
            <a:xfrm>
              <a:off x="7704114" y="3665554"/>
              <a:ext cx="150600" cy="1506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5"/>
          <p:cNvSpPr txBox="1">
            <a:spLocks noGrp="1"/>
          </p:cNvSpPr>
          <p:nvPr>
            <p:ph type="title"/>
          </p:nvPr>
        </p:nvSpPr>
        <p:spPr>
          <a:xfrm>
            <a:off x="3039400" y="18125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923" name="Google Shape;923;p15"/>
          <p:cNvSpPr txBox="1">
            <a:spLocks noGrp="1"/>
          </p:cNvSpPr>
          <p:nvPr>
            <p:ph type="subTitle" idx="1"/>
          </p:nvPr>
        </p:nvSpPr>
        <p:spPr>
          <a:xfrm>
            <a:off x="3039400" y="2854350"/>
            <a:ext cx="4133400" cy="41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924" name="Google Shape;924;p15"/>
          <p:cNvSpPr txBox="1">
            <a:spLocks noGrp="1"/>
          </p:cNvSpPr>
          <p:nvPr>
            <p:ph type="title" idx="2" hasCustomPrompt="1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grpSp>
        <p:nvGrpSpPr>
          <p:cNvPr id="925" name="Google Shape;925;p15"/>
          <p:cNvGrpSpPr/>
          <p:nvPr/>
        </p:nvGrpSpPr>
        <p:grpSpPr>
          <a:xfrm rot="5400000" flipH="1">
            <a:off x="3245125" y="-6666529"/>
            <a:ext cx="3721951" cy="12135923"/>
            <a:chOff x="-3170262" y="3452177"/>
            <a:chExt cx="3721951" cy="12135923"/>
          </a:xfrm>
        </p:grpSpPr>
        <p:sp>
          <p:nvSpPr>
            <p:cNvPr id="926" name="Google Shape;926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 rot="10800000" flipH="1">
              <a:off x="-3118587" y="349470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 rot="10800000" flipH="1">
              <a:off x="-3036246" y="7546946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 rot="10800000" flipH="1">
              <a:off x="-3066849" y="6509634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 rot="10800000" flipH="1">
              <a:off x="-3043291" y="10468067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 rot="10800000" flipH="1">
              <a:off x="-1354675" y="14357979"/>
              <a:ext cx="1771155" cy="1171339"/>
            </a:xfrm>
            <a:custGeom>
              <a:avLst/>
              <a:gdLst/>
              <a:ahLst/>
              <a:cxnLst/>
              <a:rect l="l" t="t" r="r" b="b"/>
              <a:pathLst>
                <a:path w="15337" h="10143" fill="none" extrusionOk="0">
                  <a:moveTo>
                    <a:pt x="1" y="0"/>
                  </a:moveTo>
                  <a:lnTo>
                    <a:pt x="4461" y="0"/>
                  </a:lnTo>
                  <a:lnTo>
                    <a:pt x="5724" y="1263"/>
                  </a:lnTo>
                  <a:lnTo>
                    <a:pt x="7353" y="1263"/>
                  </a:lnTo>
                  <a:lnTo>
                    <a:pt x="8554" y="61"/>
                  </a:lnTo>
                  <a:lnTo>
                    <a:pt x="15336" y="61"/>
                  </a:lnTo>
                  <a:lnTo>
                    <a:pt x="15336" y="10142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 rot="10800000" flipH="1">
              <a:off x="197669" y="970358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 rot="10800000" flipH="1">
              <a:off x="197669" y="949190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 rot="10800000" flipH="1">
              <a:off x="197669" y="9277912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 rot="10800000" flipH="1">
              <a:off x="197669" y="9066228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 rot="10800000" flipH="1">
              <a:off x="197669" y="8854545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 rot="10800000" flipH="1">
              <a:off x="-2667042" y="4708190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 rot="10800000" flipH="1">
              <a:off x="-2617614" y="13271394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 rot="-5400000">
              <a:off x="-740256" y="5261506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 rot="-5400000">
              <a:off x="62588" y="7086982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 rot="-5400000">
              <a:off x="-552634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 rot="-5400000">
              <a:off x="157865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 rot="-5400000">
              <a:off x="-78968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 rot="-5400000">
              <a:off x="-315801" y="34521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 rot="-5400000">
              <a:off x="-3391983" y="865520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 rot="-5400000">
              <a:off x="357699" y="1155214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 rot="-5400000">
              <a:off x="357699" y="1273774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 rot="-5400000">
              <a:off x="357699" y="12500629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 rot="-5400000">
              <a:off x="357699" y="1226350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 rot="-5400000">
              <a:off x="357699" y="1202638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 rot="-5400000">
              <a:off x="357699" y="11789266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 rot="-5400000">
              <a:off x="357699" y="142993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 rot="-5400000">
              <a:off x="-1413456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 rot="-5400000">
              <a:off x="-1128633" y="15470577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15"/>
          <p:cNvGrpSpPr/>
          <p:nvPr/>
        </p:nvGrpSpPr>
        <p:grpSpPr>
          <a:xfrm>
            <a:off x="-2507408" y="4010131"/>
            <a:ext cx="13681471" cy="3721951"/>
            <a:chOff x="-2507408" y="4010131"/>
            <a:chExt cx="13681471" cy="3721951"/>
          </a:xfrm>
        </p:grpSpPr>
        <p:sp>
          <p:nvSpPr>
            <p:cNvPr id="983" name="Google Shape;983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 rot="-5400000">
              <a:off x="6394794" y="3705606"/>
              <a:ext cx="169528" cy="6876983"/>
            </a:xfrm>
            <a:custGeom>
              <a:avLst/>
              <a:gdLst/>
              <a:ahLst/>
              <a:cxnLst/>
              <a:rect l="l" t="t" r="r" b="b"/>
              <a:pathLst>
                <a:path w="1468" h="59550" fill="none" extrusionOk="0">
                  <a:moveTo>
                    <a:pt x="1467" y="59549"/>
                  </a:moveTo>
                  <a:lnTo>
                    <a:pt x="1467" y="12749"/>
                  </a:lnTo>
                  <a:lnTo>
                    <a:pt x="1" y="11303"/>
                  </a:lnTo>
                  <a:lnTo>
                    <a:pt x="1" y="0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 rot="10800000" flipH="1">
              <a:off x="5481164" y="7463931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 rot="-5400000">
              <a:off x="5294072" y="1842940"/>
              <a:ext cx="3535035" cy="8139899"/>
            </a:xfrm>
            <a:custGeom>
              <a:avLst/>
              <a:gdLst/>
              <a:ahLst/>
              <a:cxnLst/>
              <a:rect l="l" t="t" r="r" b="b"/>
              <a:pathLst>
                <a:path w="30611" h="70486" fill="none" extrusionOk="0">
                  <a:moveTo>
                    <a:pt x="449" y="50202"/>
                  </a:moveTo>
                  <a:lnTo>
                    <a:pt x="449" y="55008"/>
                  </a:lnTo>
                  <a:lnTo>
                    <a:pt x="3361" y="57941"/>
                  </a:lnTo>
                  <a:lnTo>
                    <a:pt x="3361" y="61851"/>
                  </a:lnTo>
                  <a:lnTo>
                    <a:pt x="1" y="65232"/>
                  </a:lnTo>
                  <a:lnTo>
                    <a:pt x="1" y="70486"/>
                  </a:lnTo>
                  <a:lnTo>
                    <a:pt x="7597" y="70486"/>
                  </a:lnTo>
                  <a:lnTo>
                    <a:pt x="10224" y="67859"/>
                  </a:lnTo>
                  <a:lnTo>
                    <a:pt x="17882" y="67859"/>
                  </a:lnTo>
                  <a:lnTo>
                    <a:pt x="20407" y="70384"/>
                  </a:lnTo>
                  <a:lnTo>
                    <a:pt x="30610" y="70384"/>
                  </a:lnTo>
                  <a:lnTo>
                    <a:pt x="30610" y="27413"/>
                  </a:lnTo>
                  <a:lnTo>
                    <a:pt x="28187" y="24989"/>
                  </a:lnTo>
                  <a:lnTo>
                    <a:pt x="28187" y="15458"/>
                  </a:lnTo>
                  <a:lnTo>
                    <a:pt x="30549" y="13116"/>
                  </a:lnTo>
                  <a:lnTo>
                    <a:pt x="30549" y="1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 rot="-5400000">
              <a:off x="6009117" y="6527890"/>
              <a:ext cx="115" cy="2140237"/>
            </a:xfrm>
            <a:custGeom>
              <a:avLst/>
              <a:gdLst/>
              <a:ahLst/>
              <a:cxnLst/>
              <a:rect l="l" t="t" r="r" b="b"/>
              <a:pathLst>
                <a:path w="1" h="18533" fill="none" extrusionOk="0">
                  <a:moveTo>
                    <a:pt x="1" y="0"/>
                  </a:moveTo>
                  <a:lnTo>
                    <a:pt x="1" y="18533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 rot="-5400000">
              <a:off x="7837772" y="7349837"/>
              <a:ext cx="115" cy="557550"/>
            </a:xfrm>
            <a:custGeom>
              <a:avLst/>
              <a:gdLst/>
              <a:ahLst/>
              <a:cxnLst/>
              <a:rect l="l" t="t" r="r" b="b"/>
              <a:pathLst>
                <a:path w="1" h="4828" fill="none" extrusionOk="0">
                  <a:moveTo>
                    <a:pt x="1" y="1"/>
                  </a:moveTo>
                  <a:lnTo>
                    <a:pt x="1" y="4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 rot="-5400000">
              <a:off x="1414655" y="4861593"/>
              <a:ext cx="425784" cy="5061252"/>
            </a:xfrm>
            <a:custGeom>
              <a:avLst/>
              <a:gdLst/>
              <a:ahLst/>
              <a:cxnLst/>
              <a:rect l="l" t="t" r="r" b="b"/>
              <a:pathLst>
                <a:path w="3687" h="43827" fill="none" extrusionOk="0">
                  <a:moveTo>
                    <a:pt x="3687" y="0"/>
                  </a:moveTo>
                  <a:lnTo>
                    <a:pt x="0" y="3686"/>
                  </a:lnTo>
                  <a:lnTo>
                    <a:pt x="0" y="21099"/>
                  </a:lnTo>
                  <a:lnTo>
                    <a:pt x="3116" y="24235"/>
                  </a:lnTo>
                  <a:lnTo>
                    <a:pt x="3116" y="30528"/>
                  </a:lnTo>
                  <a:lnTo>
                    <a:pt x="448" y="33196"/>
                  </a:lnTo>
                  <a:lnTo>
                    <a:pt x="448" y="4382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 rot="-5400000">
              <a:off x="463325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 rot="-5400000">
              <a:off x="484493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 rot="-5400000">
              <a:off x="5058986" y="4074809"/>
              <a:ext cx="244707" cy="333975"/>
            </a:xfrm>
            <a:custGeom>
              <a:avLst/>
              <a:gdLst/>
              <a:ahLst/>
              <a:cxnLst/>
              <a:rect l="l" t="t" r="r" b="b"/>
              <a:pathLst>
                <a:path w="2119" h="2892" extrusionOk="0">
                  <a:moveTo>
                    <a:pt x="2118" y="0"/>
                  </a:moveTo>
                  <a:lnTo>
                    <a:pt x="0" y="2037"/>
                  </a:lnTo>
                  <a:lnTo>
                    <a:pt x="0" y="2892"/>
                  </a:lnTo>
                  <a:lnTo>
                    <a:pt x="2118" y="835"/>
                  </a:lnTo>
                  <a:lnTo>
                    <a:pt x="2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 rot="-5400000">
              <a:off x="5270612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37"/>
                  </a:lnTo>
                  <a:lnTo>
                    <a:pt x="0" y="2893"/>
                  </a:lnTo>
                  <a:lnTo>
                    <a:pt x="2118" y="83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 rot="-5400000">
              <a:off x="5482295" y="4074752"/>
              <a:ext cx="244707" cy="334091"/>
            </a:xfrm>
            <a:custGeom>
              <a:avLst/>
              <a:gdLst/>
              <a:ahLst/>
              <a:cxnLst/>
              <a:rect l="l" t="t" r="r" b="b"/>
              <a:pathLst>
                <a:path w="2119" h="2893" extrusionOk="0">
                  <a:moveTo>
                    <a:pt x="2118" y="1"/>
                  </a:moveTo>
                  <a:lnTo>
                    <a:pt x="0" y="2058"/>
                  </a:lnTo>
                  <a:lnTo>
                    <a:pt x="0" y="2893"/>
                  </a:lnTo>
                  <a:lnTo>
                    <a:pt x="2118" y="856"/>
                  </a:lnTo>
                  <a:lnTo>
                    <a:pt x="21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 rot="-5400000">
              <a:off x="526836" y="6351425"/>
              <a:ext cx="115" cy="1655904"/>
            </a:xfrm>
            <a:custGeom>
              <a:avLst/>
              <a:gdLst/>
              <a:ahLst/>
              <a:cxnLst/>
              <a:rect l="l" t="t" r="r" b="b"/>
              <a:pathLst>
                <a:path w="1" h="14339" fill="none" extrusionOk="0">
                  <a:moveTo>
                    <a:pt x="1" y="1"/>
                  </a:moveTo>
                  <a:lnTo>
                    <a:pt x="1" y="14338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 rot="10800000" flipH="1">
              <a:off x="8072788" y="4010131"/>
              <a:ext cx="2315739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 rot="10800000" flipH="1">
              <a:off x="7051306" y="4011281"/>
              <a:ext cx="707751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 rot="10800000" flipH="1">
              <a:off x="11056539" y="4996931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 rot="10800000" flipH="1">
              <a:off x="11056539" y="4286432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 rot="10800000" flipH="1">
              <a:off x="11056539" y="4523265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 rot="10800000" flipH="1">
              <a:off x="11056539" y="47600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 rot="10800000" flipH="1">
              <a:off x="2956571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 rot="10800000" flipH="1">
              <a:off x="1770967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 rot="10800000" flipH="1">
              <a:off x="200808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 rot="10800000" flipH="1">
              <a:off x="2245208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 rot="10800000" flipH="1">
              <a:off x="2482329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 rot="10800000" flipH="1">
              <a:off x="2719450" y="4086598"/>
              <a:ext cx="117523" cy="117523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29" name="Google Shape;1029;p15"/>
            <p:cNvGrpSpPr/>
            <p:nvPr/>
          </p:nvGrpSpPr>
          <p:grpSpPr>
            <a:xfrm>
              <a:off x="-2507408" y="4560924"/>
              <a:ext cx="6876983" cy="300288"/>
              <a:chOff x="-2507408" y="4560924"/>
              <a:chExt cx="6876983" cy="300288"/>
            </a:xfrm>
          </p:grpSpPr>
          <p:sp>
            <p:nvSpPr>
              <p:cNvPr id="1030" name="Google Shape;1030;p15"/>
              <p:cNvSpPr/>
              <p:nvPr/>
            </p:nvSpPr>
            <p:spPr>
              <a:xfrm rot="-5400000">
                <a:off x="846319" y="1337956"/>
                <a:ext cx="169528" cy="6876983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59550" fill="none" extrusionOk="0">
                    <a:moveTo>
                      <a:pt x="1467" y="59549"/>
                    </a:moveTo>
                    <a:lnTo>
                      <a:pt x="1467" y="12749"/>
                    </a:lnTo>
                    <a:lnTo>
                      <a:pt x="1" y="11303"/>
                    </a:lnTo>
                    <a:lnTo>
                      <a:pt x="1" y="0"/>
                    </a:lnTo>
                  </a:path>
                </a:pathLst>
              </a:cu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128588" algn="bl" rotWithShape="0">
                  <a:schemeClr val="accent1"/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5"/>
              <p:cNvSpPr/>
              <p:nvPr/>
            </p:nvSpPr>
            <p:spPr>
              <a:xfrm rot="10800000" flipH="1">
                <a:off x="-44930" y="4560924"/>
                <a:ext cx="1315747" cy="268151"/>
              </a:xfrm>
              <a:custGeom>
                <a:avLst/>
                <a:gdLst/>
                <a:ahLst/>
                <a:cxnLst/>
                <a:rect l="l" t="t" r="r" b="b"/>
                <a:pathLst>
                  <a:path w="15520" h="1630" extrusionOk="0">
                    <a:moveTo>
                      <a:pt x="0" y="0"/>
                    </a:moveTo>
                    <a:lnTo>
                      <a:pt x="0" y="1629"/>
                    </a:lnTo>
                    <a:lnTo>
                      <a:pt x="15519" y="1629"/>
                    </a:lnTo>
                    <a:lnTo>
                      <a:pt x="1551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457200" dist="19050" algn="bl" rotWithShape="0">
                  <a:schemeClr val="accent1">
                    <a:alpha val="7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_1_1"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8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grpSp>
        <p:nvGrpSpPr>
          <p:cNvPr id="1202" name="Google Shape;1202;p18"/>
          <p:cNvGrpSpPr/>
          <p:nvPr/>
        </p:nvGrpSpPr>
        <p:grpSpPr>
          <a:xfrm>
            <a:off x="6234179" y="-11612"/>
            <a:ext cx="5178842" cy="5178453"/>
            <a:chOff x="6234179" y="-11612"/>
            <a:chExt cx="5178842" cy="5178453"/>
          </a:xfrm>
        </p:grpSpPr>
        <p:sp>
          <p:nvSpPr>
            <p:cNvPr id="1203" name="Google Shape;1203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8"/>
            <p:cNvSpPr/>
            <p:nvPr/>
          </p:nvSpPr>
          <p:spPr>
            <a:xfrm rot="8083927">
              <a:off x="7007353" y="731965"/>
              <a:ext cx="3632494" cy="3691299"/>
            </a:xfrm>
            <a:custGeom>
              <a:avLst/>
              <a:gdLst/>
              <a:ahLst/>
              <a:cxnLst/>
              <a:rect l="l" t="t" r="r" b="b"/>
              <a:pathLst>
                <a:path w="65355" h="66413" fill="none" extrusionOk="0">
                  <a:moveTo>
                    <a:pt x="1" y="66412"/>
                  </a:moveTo>
                  <a:lnTo>
                    <a:pt x="37290" y="29123"/>
                  </a:lnTo>
                  <a:lnTo>
                    <a:pt x="45844" y="29123"/>
                  </a:lnTo>
                  <a:lnTo>
                    <a:pt x="58939" y="16048"/>
                  </a:lnTo>
                  <a:lnTo>
                    <a:pt x="58939" y="6436"/>
                  </a:lnTo>
                  <a:lnTo>
                    <a:pt x="65354" y="0"/>
                  </a:lnTo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8"/>
            <p:cNvSpPr/>
            <p:nvPr/>
          </p:nvSpPr>
          <p:spPr>
            <a:xfrm rot="-5400000">
              <a:off x="8446017" y="2237753"/>
              <a:ext cx="711592" cy="268151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18"/>
          <p:cNvGrpSpPr/>
          <p:nvPr/>
        </p:nvGrpSpPr>
        <p:grpSpPr>
          <a:xfrm rot="10800000">
            <a:off x="-3056350" y="-7040964"/>
            <a:ext cx="3769563" cy="11358057"/>
            <a:chOff x="-2722250" y="-1079764"/>
            <a:chExt cx="3769563" cy="11358057"/>
          </a:xfrm>
        </p:grpSpPr>
        <p:sp>
          <p:nvSpPr>
            <p:cNvPr id="1208" name="Google Shape;1208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dist="190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8"/>
            <p:cNvSpPr/>
            <p:nvPr/>
          </p:nvSpPr>
          <p:spPr>
            <a:xfrm rot="-5400000">
              <a:off x="-6425973" y="2892399"/>
              <a:ext cx="11223689" cy="3548098"/>
            </a:xfrm>
            <a:custGeom>
              <a:avLst/>
              <a:gdLst/>
              <a:ahLst/>
              <a:cxnLst/>
              <a:rect l="l" t="t" r="r" b="b"/>
              <a:pathLst>
                <a:path w="68226" h="21568" fill="none" extrusionOk="0">
                  <a:moveTo>
                    <a:pt x="53094" y="1"/>
                  </a:moveTo>
                  <a:lnTo>
                    <a:pt x="49672" y="1"/>
                  </a:lnTo>
                  <a:lnTo>
                    <a:pt x="47554" y="2119"/>
                  </a:lnTo>
                  <a:lnTo>
                    <a:pt x="41811" y="2119"/>
                  </a:lnTo>
                  <a:lnTo>
                    <a:pt x="39713" y="1"/>
                  </a:lnTo>
                  <a:lnTo>
                    <a:pt x="0" y="1"/>
                  </a:lnTo>
                  <a:lnTo>
                    <a:pt x="0" y="13625"/>
                  </a:lnTo>
                  <a:lnTo>
                    <a:pt x="7556" y="21283"/>
                  </a:lnTo>
                  <a:lnTo>
                    <a:pt x="46230" y="21283"/>
                  </a:lnTo>
                  <a:lnTo>
                    <a:pt x="49448" y="18045"/>
                  </a:lnTo>
                  <a:lnTo>
                    <a:pt x="55538" y="18045"/>
                  </a:lnTo>
                  <a:lnTo>
                    <a:pt x="59061" y="21568"/>
                  </a:lnTo>
                  <a:lnTo>
                    <a:pt x="65598" y="21568"/>
                  </a:lnTo>
                  <a:lnTo>
                    <a:pt x="68022" y="19124"/>
                  </a:lnTo>
                  <a:lnTo>
                    <a:pt x="68022" y="16904"/>
                  </a:lnTo>
                  <a:lnTo>
                    <a:pt x="66698" y="15560"/>
                  </a:lnTo>
                  <a:lnTo>
                    <a:pt x="66698" y="12729"/>
                  </a:lnTo>
                  <a:lnTo>
                    <a:pt x="68225" y="11181"/>
                  </a:lnTo>
                  <a:lnTo>
                    <a:pt x="68225" y="9267"/>
                  </a:lnTo>
                </a:path>
              </a:pathLst>
            </a:cu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8"/>
            <p:cNvSpPr/>
            <p:nvPr/>
          </p:nvSpPr>
          <p:spPr>
            <a:xfrm rot="-5400000">
              <a:off x="779166" y="3484700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8"/>
            <p:cNvSpPr/>
            <p:nvPr/>
          </p:nvSpPr>
          <p:spPr>
            <a:xfrm rot="-5400000">
              <a:off x="-363339" y="5689141"/>
              <a:ext cx="2553156" cy="268147"/>
            </a:xfrm>
            <a:custGeom>
              <a:avLst/>
              <a:gdLst/>
              <a:ahLst/>
              <a:cxnLst/>
              <a:rect l="l" t="t" r="r" b="b"/>
              <a:pathLst>
                <a:path w="15520" h="1630" extrusionOk="0">
                  <a:moveTo>
                    <a:pt x="0" y="0"/>
                  </a:moveTo>
                  <a:lnTo>
                    <a:pt x="0" y="1629"/>
                  </a:lnTo>
                  <a:lnTo>
                    <a:pt x="15519" y="1629"/>
                  </a:lnTo>
                  <a:lnTo>
                    <a:pt x="155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8"/>
            <p:cNvSpPr/>
            <p:nvPr/>
          </p:nvSpPr>
          <p:spPr>
            <a:xfrm rot="-5400000">
              <a:off x="-3866449" y="8223650"/>
              <a:ext cx="2556549" cy="268151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8"/>
            <p:cNvSpPr/>
            <p:nvPr/>
          </p:nvSpPr>
          <p:spPr>
            <a:xfrm rot="-5400000">
              <a:off x="-2722238" y="1390659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8"/>
            <p:cNvSpPr/>
            <p:nvPr/>
          </p:nvSpPr>
          <p:spPr>
            <a:xfrm rot="-5400000">
              <a:off x="-1331823" y="-1079764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8"/>
            <p:cNvSpPr/>
            <p:nvPr/>
          </p:nvSpPr>
          <p:spPr>
            <a:xfrm rot="-5400000">
              <a:off x="-413699" y="-829583"/>
              <a:ext cx="268147" cy="268147"/>
            </a:xfrm>
            <a:custGeom>
              <a:avLst/>
              <a:gdLst/>
              <a:ahLst/>
              <a:cxnLst/>
              <a:rect l="l" t="t" r="r" b="b"/>
              <a:pathLst>
                <a:path w="1630" h="1630" extrusionOk="0">
                  <a:moveTo>
                    <a:pt x="1" y="0"/>
                  </a:moveTo>
                  <a:lnTo>
                    <a:pt x="1" y="1629"/>
                  </a:lnTo>
                  <a:lnTo>
                    <a:pt x="1630" y="1629"/>
                  </a:lnTo>
                  <a:lnTo>
                    <a:pt x="16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457200" dist="19050" algn="bl" rotWithShape="0">
                <a:schemeClr val="accent1">
                  <a:alpha val="7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2" name="Google Shape;1222;p18"/>
          <p:cNvGrpSpPr/>
          <p:nvPr/>
        </p:nvGrpSpPr>
        <p:grpSpPr>
          <a:xfrm>
            <a:off x="-3612573" y="2185426"/>
            <a:ext cx="4088811" cy="4088811"/>
            <a:chOff x="-3640848" y="2185426"/>
            <a:chExt cx="4088811" cy="4088811"/>
          </a:xfrm>
        </p:grpSpPr>
        <p:sp>
          <p:nvSpPr>
            <p:cNvPr id="1223" name="Google Shape;1223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8"/>
            <p:cNvSpPr/>
            <p:nvPr/>
          </p:nvSpPr>
          <p:spPr>
            <a:xfrm flipH="1">
              <a:off x="-3640848" y="2185426"/>
              <a:ext cx="4088811" cy="4088811"/>
            </a:xfrm>
            <a:custGeom>
              <a:avLst/>
              <a:gdLst/>
              <a:ahLst/>
              <a:cxnLst/>
              <a:rect l="l" t="t" r="r" b="b"/>
              <a:pathLst>
                <a:path w="21100" h="21100" fill="none" extrusionOk="0">
                  <a:moveTo>
                    <a:pt x="21100" y="21099"/>
                  </a:moveTo>
                  <a:lnTo>
                    <a:pt x="1" y="21099"/>
                  </a:lnTo>
                  <a:lnTo>
                    <a:pt x="1" y="3911"/>
                  </a:lnTo>
                  <a:lnTo>
                    <a:pt x="3809" y="0"/>
                  </a:lnTo>
                  <a:lnTo>
                    <a:pt x="21100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miter lim="20365"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Play"/>
              <a:buNone/>
              <a:defRPr sz="3300" b="1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●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Source Sans Pro"/>
              <a:buChar char="○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Source Sans Pro"/>
              <a:buChar char="■"/>
              <a:defRPr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72" r:id="rId12"/>
    <p:sldLayoutId id="2147483680" r:id="rId13"/>
    <p:sldLayoutId id="214748368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audio" Target="../media/media19.m4a"/><Relationship Id="rId16" Type="http://schemas.openxmlformats.org/officeDocument/2006/relationships/image" Target="../media/image14.png"/><Relationship Id="rId1" Type="http://schemas.microsoft.com/office/2007/relationships/media" Target="../media/media19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7.sv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17" Type="http://schemas.openxmlformats.org/officeDocument/2006/relationships/image" Target="../media/image15.svg"/><Relationship Id="rId2" Type="http://schemas.openxmlformats.org/officeDocument/2006/relationships/audio" Target="../media/media26.m4a"/><Relationship Id="rId16" Type="http://schemas.openxmlformats.org/officeDocument/2006/relationships/image" Target="../media/image14.png"/><Relationship Id="rId1" Type="http://schemas.microsoft.com/office/2007/relationships/media" Target="../media/media26.m4a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29.m4a"/><Relationship Id="rId7" Type="http://schemas.openxmlformats.org/officeDocument/2006/relationships/image" Target="../media/image17.png"/><Relationship Id="rId2" Type="http://schemas.microsoft.com/office/2007/relationships/media" Target="../media/media29.m4a"/><Relationship Id="rId1" Type="http://schemas.openxmlformats.org/officeDocument/2006/relationships/tags" Target="../tags/tag6.xml"/><Relationship Id="rId6" Type="http://schemas.openxmlformats.org/officeDocument/2006/relationships/image" Target="../media/image160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30.m4a"/><Relationship Id="rId7" Type="http://schemas.openxmlformats.org/officeDocument/2006/relationships/image" Target="../media/image21.png"/><Relationship Id="rId2" Type="http://schemas.microsoft.com/office/2007/relationships/media" Target="../media/media30.m4a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7" Type="http://schemas.openxmlformats.org/officeDocument/2006/relationships/hyperlink" Target="https://en.wikipedia.org/wiki/Longest_common_substring" TargetMode="Externa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hyperlink" Target="https://www.youtube.com/watch?v=BysNXJHzCEs" TargetMode="External"/><Relationship Id="rId5" Type="http://schemas.openxmlformats.org/officeDocument/2006/relationships/hyperlink" Target="https://www.youtube.com/watch?v=UZRkpGk943Q" TargetMode="External"/><Relationship Id="rId4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8" name="Google Shape;2638;p40"/>
          <p:cNvSpPr txBox="1">
            <a:spLocks noGrp="1"/>
          </p:cNvSpPr>
          <p:nvPr>
            <p:ph type="ctrTitle"/>
          </p:nvPr>
        </p:nvSpPr>
        <p:spPr>
          <a:xfrm>
            <a:off x="1161280" y="1199781"/>
            <a:ext cx="6821439" cy="20058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The Longest Common</a:t>
            </a:r>
            <a:r>
              <a:rPr lang="en" sz="4100" dirty="0"/>
              <a:t> </a:t>
            </a:r>
            <a:br>
              <a:rPr lang="en" sz="4100" dirty="0"/>
            </a:br>
            <a:r>
              <a:rPr lang="en" dirty="0">
                <a:solidFill>
                  <a:schemeClr val="lt2"/>
                </a:solidFill>
              </a:rPr>
              <a:t>Substring by Dynamic Programming</a:t>
            </a:r>
            <a:endParaRPr dirty="0"/>
          </a:p>
        </p:txBody>
      </p:sp>
      <p:sp>
        <p:nvSpPr>
          <p:cNvPr id="2639" name="Google Shape;2639;p40"/>
          <p:cNvSpPr txBox="1">
            <a:spLocks noGrp="1"/>
          </p:cNvSpPr>
          <p:nvPr>
            <p:ph type="subTitle" idx="1"/>
          </p:nvPr>
        </p:nvSpPr>
        <p:spPr>
          <a:xfrm>
            <a:off x="2090081" y="3339920"/>
            <a:ext cx="47208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Presented by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Mariam Mamdouh Saady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212219</a:t>
            </a:r>
            <a:endParaRPr dirty="0"/>
          </a:p>
        </p:txBody>
      </p:sp>
      <p:cxnSp>
        <p:nvCxnSpPr>
          <p:cNvPr id="2640" name="Google Shape;2640;p40"/>
          <p:cNvCxnSpPr/>
          <p:nvPr/>
        </p:nvCxnSpPr>
        <p:spPr>
          <a:xfrm>
            <a:off x="2378956" y="3128820"/>
            <a:ext cx="4177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41" name="Google Shape;2641;p40"/>
          <p:cNvGrpSpPr/>
          <p:nvPr/>
        </p:nvGrpSpPr>
        <p:grpSpPr>
          <a:xfrm>
            <a:off x="2243656" y="3070290"/>
            <a:ext cx="4447650" cy="135300"/>
            <a:chOff x="2365175" y="3596070"/>
            <a:chExt cx="4447650" cy="135300"/>
          </a:xfrm>
        </p:grpSpPr>
        <p:sp>
          <p:nvSpPr>
            <p:cNvPr id="2642" name="Google Shape;2642;p40"/>
            <p:cNvSpPr/>
            <p:nvPr/>
          </p:nvSpPr>
          <p:spPr>
            <a:xfrm>
              <a:off x="236517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0"/>
            <p:cNvSpPr/>
            <p:nvPr/>
          </p:nvSpPr>
          <p:spPr>
            <a:xfrm>
              <a:off x="6677525" y="35960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44" name="Google Shape;2644;p40"/>
            <p:cNvCxnSpPr>
              <a:stCxn id="2642" idx="6"/>
              <a:endCxn id="2643" idx="2"/>
            </p:cNvCxnSpPr>
            <p:nvPr/>
          </p:nvCxnSpPr>
          <p:spPr>
            <a:xfrm>
              <a:off x="2500475" y="3663720"/>
              <a:ext cx="4177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57BD77F-AA4B-E048-16D0-7932A3EA95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9"/>
    </mc:Choice>
    <mc:Fallback>
      <p:transition spd="slow" advTm="7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9008758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i="0" u="none" strike="noStrike" kern="100" cap="non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Arial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b="0" i="0" u="none" strike="noStrike" kern="100" cap="non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6F0042-3A1A-1595-ECCF-782804B0C7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194927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927">
        <p:fade/>
      </p:transition>
    </mc:Choice>
    <mc:Fallback>
      <p:transition spd="med" advTm="109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1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3252380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9C9D8AE-ACBB-BBB7-3BD9-98836F15B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3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13"/>
    </mc:Choice>
    <mc:Fallback>
      <p:transition spd="slow" advTm="248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283" x="2679700" y="4797425"/>
          <p14:tracePt t="19579" x="2667000" y="4938713"/>
          <p14:tracePt t="19587" x="2827338" y="4792663"/>
          <p14:tracePt t="19595" x="2978150" y="4672013"/>
          <p14:tracePt t="19603" x="3168650" y="4530725"/>
          <p14:tracePt t="19611" x="3338513" y="4394200"/>
          <p14:tracePt t="19620" x="3548063" y="4233863"/>
          <p14:tracePt t="19627" x="3751263" y="4078288"/>
          <p14:tracePt t="19637" x="4165600" y="3786188"/>
          <p14:tracePt t="19645" x="4370388" y="3644900"/>
          <p14:tracePt t="19652" x="4575175" y="3498850"/>
          <p14:tracePt t="19662" x="4745038" y="3362325"/>
          <p14:tracePt t="19669" x="4933950" y="3221038"/>
          <p14:tracePt t="19679" x="5246688" y="3027363"/>
          <p14:tracePt t="19687" x="5407025" y="2928938"/>
          <p14:tracePt t="19695" x="5537200" y="2851150"/>
          <p14:tracePt t="19702" x="5635625" y="2768600"/>
          <p14:tracePt t="19712" x="5762625" y="2700338"/>
          <p14:tracePt t="19719" x="5819775" y="2657475"/>
          <p14:tracePt t="19728" x="5888038" y="2603500"/>
          <p14:tracePt t="19729" x="5946775" y="2568575"/>
          <p14:tracePt t="19737" x="6005513" y="2530475"/>
          <p14:tracePt t="19745" x="6053138" y="2501900"/>
          <p14:tracePt t="19752" x="6088063" y="2466975"/>
          <p14:tracePt t="19762" x="6126163" y="2447925"/>
          <p14:tracePt t="19770" x="6142038" y="2438400"/>
          <p14:tracePt t="19773" x="6165850" y="2413000"/>
          <p14:tracePt t="19779" x="6189663" y="2403475"/>
          <p14:tracePt t="19787" x="6203950" y="2389188"/>
          <p14:tracePt t="19795" x="6229350" y="2355850"/>
          <p14:tracePt t="19803" x="6262688" y="2316163"/>
          <p14:tracePt t="19811" x="6302375" y="2262188"/>
          <p14:tracePt t="19820" x="6335713" y="2205038"/>
          <p14:tracePt t="19828" x="6403975" y="2087563"/>
          <p14:tracePt t="19837" x="6434138" y="2028825"/>
          <p14:tracePt t="19847" x="6467475" y="1965325"/>
          <p14:tracePt t="19853" x="6491288" y="1908175"/>
          <p14:tracePt t="19861" x="6507163" y="1858963"/>
          <p14:tracePt t="19870" x="6526213" y="1800225"/>
          <p14:tracePt t="19873" x="6545263" y="1746250"/>
          <p14:tracePt t="19879" x="6559550" y="1689100"/>
          <p14:tracePt t="19887" x="6569075" y="1649413"/>
          <p14:tracePt t="19895" x="6573838" y="1611313"/>
          <p14:tracePt t="19903" x="6573838" y="1590675"/>
          <p14:tracePt t="19910" x="6580188" y="1571625"/>
          <p14:tracePt t="19919" x="6580188" y="1557338"/>
          <p14:tracePt t="19927" x="6580188" y="1552575"/>
          <p14:tracePt t="19929" x="6573838" y="1543050"/>
          <p14:tracePt t="19937" x="6569075" y="1538288"/>
          <p14:tracePt t="19944" x="6564313" y="1533525"/>
          <p14:tracePt t="19952" x="6559550" y="1527175"/>
          <p14:tracePt t="19961" x="6535738" y="1522413"/>
          <p14:tracePt t="19969" x="6521450" y="1522413"/>
          <p14:tracePt t="19979" x="6481763" y="1517650"/>
          <p14:tracePt t="19987" x="6457950" y="1512888"/>
          <p14:tracePt t="19994" x="6427788" y="1503363"/>
          <p14:tracePt t="20002" x="6399213" y="1493838"/>
          <p14:tracePt t="20011" x="6370638" y="1489075"/>
          <p14:tracePt t="20019" x="6335713" y="1470025"/>
          <p14:tracePt t="20027" x="6307138" y="1455738"/>
          <p14:tracePt t="20029" x="6288088" y="1449388"/>
          <p14:tracePt t="20037" x="6253163" y="1444625"/>
          <p14:tracePt t="20044" x="6238875" y="1435100"/>
          <p14:tracePt t="20053" x="6234113" y="1435100"/>
          <p14:tracePt t="20062" x="6224588" y="1430338"/>
          <p14:tracePt t="20069" x="6210300" y="1430338"/>
          <p14:tracePt t="20078" x="6199188" y="1430338"/>
          <p14:tracePt t="20080" x="6194425" y="1430338"/>
          <p14:tracePt t="20086" x="6189663" y="1430338"/>
          <p14:tracePt t="20094" x="6184900" y="1430338"/>
          <p14:tracePt t="20130" x="6184900" y="1435100"/>
          <p14:tracePt t="20143" x="6184900" y="1439863"/>
          <p14:tracePt t="20150" x="6184900" y="1444625"/>
          <p14:tracePt t="20164" x="6194425" y="1449388"/>
          <p14:tracePt t="20171" x="6215063" y="1455738"/>
          <p14:tracePt t="20179" x="6224588" y="1455738"/>
          <p14:tracePt t="20187" x="6238875" y="1455738"/>
          <p14:tracePt t="20195" x="6267450" y="1455738"/>
          <p14:tracePt t="20202" x="6283325" y="1455738"/>
          <p14:tracePt t="20211" x="6297613" y="1455738"/>
          <p14:tracePt t="20219" x="6330950" y="1455738"/>
          <p14:tracePt t="20229" x="6403975" y="1444625"/>
          <p14:tracePt t="20237" x="6467475" y="1439863"/>
          <p14:tracePt t="20244" x="6545263" y="1430338"/>
          <p14:tracePt t="20252" x="6618288" y="1425575"/>
          <p14:tracePt t="20261" x="6696075" y="1416050"/>
          <p14:tracePt t="20268" x="6778625" y="1416050"/>
          <p14:tracePt t="20279" x="6948488" y="1416050"/>
          <p14:tracePt t="20287" x="7032625" y="1416050"/>
          <p14:tracePt t="20294" x="7119938" y="1416050"/>
          <p14:tracePt t="20304" x="7197725" y="1420813"/>
          <p14:tracePt t="20312" x="7251700" y="1425575"/>
          <p14:tracePt t="20314" x="7313613" y="1425575"/>
          <p14:tracePt t="20321" x="7367588" y="1425575"/>
          <p14:tracePt t="20329" x="7416800" y="1435100"/>
          <p14:tracePt t="20337" x="7450138" y="1435100"/>
          <p14:tracePt t="20344" x="7489825" y="1435100"/>
          <p14:tracePt t="20353" x="7508875" y="1435100"/>
          <p14:tracePt t="20362" x="7542213" y="1435100"/>
          <p14:tracePt t="20363" x="7558088" y="1435100"/>
          <p14:tracePt t="20371" x="7572375" y="1435100"/>
          <p14:tracePt t="20378" x="7596188" y="1435100"/>
          <p14:tracePt t="20387" x="7610475" y="1435100"/>
          <p14:tracePt t="20393" x="7615238" y="1435100"/>
          <p14:tracePt t="20402" x="7631113" y="1435100"/>
          <p14:tracePt t="20410" x="7635875" y="1435100"/>
          <p14:tracePt t="20419" x="7640638" y="1435100"/>
          <p14:tracePt t="20421" x="7645400" y="1435100"/>
          <p14:tracePt t="20428" x="7650163" y="1435100"/>
          <p14:tracePt t="20443" x="7650163" y="1430338"/>
          <p14:tracePt t="21151" x="7645400" y="1430338"/>
          <p14:tracePt t="21156" x="7635875" y="1435100"/>
          <p14:tracePt t="21163" x="7621588" y="1439863"/>
          <p14:tracePt t="21170" x="7605713" y="1439863"/>
          <p14:tracePt t="21178" x="7591425" y="1439863"/>
          <p14:tracePt t="21185" x="7567613" y="1444625"/>
          <p14:tracePt t="21193" x="7523163" y="1449388"/>
          <p14:tracePt t="21201" x="7464425" y="1460500"/>
          <p14:tracePt t="21212" x="7402513" y="1465263"/>
          <p14:tracePt t="21213" x="7353300" y="1484313"/>
          <p14:tracePt t="21220" x="7299325" y="1493838"/>
          <p14:tracePt t="21228" x="7231063" y="1508125"/>
          <p14:tracePt t="21236" x="7167563" y="1512888"/>
          <p14:tracePt t="21244" x="7100888" y="1538288"/>
          <p14:tracePt t="21251" x="7037388" y="1557338"/>
          <p14:tracePt t="21261" x="6973888" y="1571625"/>
          <p14:tracePt t="21263" x="6915150" y="1595438"/>
          <p14:tracePt t="21270" x="6856413" y="1606550"/>
          <p14:tracePt t="21278" x="6808788" y="1635125"/>
          <p14:tracePt t="21285" x="6759575" y="1649413"/>
          <p14:tracePt t="21293" x="6731000" y="1654175"/>
          <p14:tracePt t="21302" x="6691313" y="1668463"/>
          <p14:tracePt t="21310" x="6662738" y="1673225"/>
          <p14:tracePt t="21312" x="6632575" y="1689100"/>
          <p14:tracePt t="21320" x="6608763" y="1698625"/>
          <p14:tracePt t="21328" x="6594475" y="1703388"/>
          <p14:tracePt t="21336" x="6573838" y="1708150"/>
          <p14:tracePt t="21344" x="6559550" y="1712913"/>
          <p14:tracePt t="21353" x="6550025" y="1712913"/>
          <p14:tracePt t="21354" x="6535738" y="1717675"/>
          <p14:tracePt t="21362" x="6526213" y="1717675"/>
          <p14:tracePt t="21370" x="6516688" y="1717675"/>
          <p14:tracePt t="21377" x="6511925" y="1717675"/>
          <p14:tracePt t="21385" x="6507163" y="1722438"/>
          <p14:tracePt t="21393" x="6481763" y="1727200"/>
          <p14:tracePt t="21402" x="6467475" y="1731963"/>
          <p14:tracePt t="21410" x="6453188" y="1736725"/>
          <p14:tracePt t="21412" x="6423025" y="1757363"/>
          <p14:tracePt t="21420" x="6408738" y="1766888"/>
          <p14:tracePt t="21428" x="6389688" y="1771650"/>
          <p14:tracePt t="21434" x="6365875" y="1781175"/>
          <p14:tracePt t="21444" x="6340475" y="1795463"/>
          <p14:tracePt t="21452" x="6311900" y="1800225"/>
          <p14:tracePt t="21460" x="6292850" y="1814513"/>
          <p14:tracePt t="21462" x="6283325" y="1819275"/>
          <p14:tracePt t="21469" x="6257925" y="1824038"/>
          <p14:tracePt t="21478" x="6248400" y="1830388"/>
          <p14:tracePt t="21485" x="6243638" y="1830388"/>
          <p14:tracePt t="21494" x="6238875" y="1830388"/>
          <p14:tracePt t="21502" x="6234113" y="1830388"/>
          <p14:tracePt t="21505" x="6229350" y="1830388"/>
          <p14:tracePt t="21527" x="6224588" y="1830388"/>
          <p14:tracePt t="21613" x="6229350" y="1830388"/>
          <p14:tracePt t="21619" x="6234113" y="1830388"/>
          <p14:tracePt t="21627" x="6238875" y="1830388"/>
          <p14:tracePt t="21635" x="6243638" y="1830388"/>
          <p14:tracePt t="21643" x="6248400" y="1830388"/>
          <p14:tracePt t="21652" x="6262688" y="1830388"/>
          <p14:tracePt t="21660" x="6267450" y="1830388"/>
          <p14:tracePt t="21670" x="6276975" y="1830388"/>
          <p14:tracePt t="21677" x="6288088" y="1830388"/>
          <p14:tracePt t="21684" x="6292850" y="1830388"/>
          <p14:tracePt t="21697" x="6297613" y="1830388"/>
          <p14:tracePt t="21705" x="6307138" y="1830388"/>
          <p14:tracePt t="21712" x="6311900" y="1824038"/>
          <p14:tracePt t="21726" x="6316663" y="1824038"/>
          <p14:tracePt t="21733" x="6316663" y="1819275"/>
          <p14:tracePt t="21741" x="6321425" y="1819275"/>
          <p14:tracePt t="21747" x="6326188" y="1819275"/>
          <p14:tracePt t="21762" x="6326188" y="1814513"/>
          <p14:tracePt t="21769" x="6330950" y="1814513"/>
          <p14:tracePt t="21783" x="6330950" y="1809750"/>
          <p14:tracePt t="21827" x="6335713" y="1809750"/>
          <p14:tracePt t="22269" x="6394450" y="1809750"/>
          <p14:tracePt t="22276" x="6472238" y="1809750"/>
          <p14:tracePt t="22282" x="6554788" y="1814513"/>
          <p14:tracePt t="22290" x="6657975" y="1814513"/>
          <p14:tracePt t="22296" x="6745288" y="1824038"/>
          <p14:tracePt t="22304" x="6856413" y="1824038"/>
          <p14:tracePt t="22312" x="6948488" y="1835150"/>
          <p14:tracePt t="22319" x="7037388" y="1835150"/>
          <p14:tracePt t="22327" x="7119938" y="1835150"/>
          <p14:tracePt t="22334" x="7197725" y="1835150"/>
          <p14:tracePt t="22342" x="7261225" y="1835150"/>
          <p14:tracePt t="22353" x="7318375" y="1835150"/>
          <p14:tracePt t="22354" x="7372350" y="1835150"/>
          <p14:tracePt t="22361" x="7402513" y="1839913"/>
          <p14:tracePt t="22369" x="7416800" y="1839913"/>
          <p14:tracePt t="22376" x="7435850" y="1844675"/>
          <p14:tracePt t="22385" x="7445375" y="1844675"/>
          <p14:tracePt t="22393" x="7450138" y="1844675"/>
          <p14:tracePt t="22401" x="7454900" y="1844675"/>
          <p14:tracePt t="22403" x="7454900" y="1849438"/>
          <p14:tracePt t="22440" x="7459663" y="1849438"/>
          <p14:tracePt t="23091" x="7402513" y="1858963"/>
          <p14:tracePt t="23095" x="7313613" y="1882775"/>
          <p14:tracePt t="23102" x="7221538" y="1903413"/>
          <p14:tracePt t="23111" x="7124700" y="1936750"/>
          <p14:tracePt t="23118" x="6992938" y="1976438"/>
          <p14:tracePt t="23125" x="6865938" y="2009775"/>
          <p14:tracePt t="23134" x="6773863" y="2033588"/>
          <p14:tracePt t="23142" x="6681788" y="2058988"/>
          <p14:tracePt t="23153" x="6521450" y="2101850"/>
          <p14:tracePt t="23160" x="6448425" y="2116138"/>
          <p14:tracePt t="23169" x="6384925" y="2132013"/>
          <p14:tracePt t="23175" x="6330950" y="2136775"/>
          <p14:tracePt t="23184" x="6283325" y="2146300"/>
          <p14:tracePt t="23193" x="6243638" y="2151063"/>
          <p14:tracePt t="23202" x="6184900" y="2170113"/>
          <p14:tracePt t="23210" x="6156325" y="2174875"/>
          <p14:tracePt t="23218" x="6137275" y="2179638"/>
          <p14:tracePt t="23227" x="6116638" y="2184400"/>
          <p14:tracePt t="23234" x="6102350" y="2189163"/>
          <p14:tracePt t="23244" x="6088063" y="2189163"/>
          <p14:tracePt t="23252" x="6083300" y="2193925"/>
          <p14:tracePt t="23260" x="6069013" y="2193925"/>
          <p14:tracePt t="23267" x="6057900" y="2200275"/>
          <p14:tracePt t="23275" x="6053138" y="2200275"/>
          <p14:tracePt t="23284" x="6048375" y="2200275"/>
          <p14:tracePt t="23296" x="6043613" y="2200275"/>
          <p14:tracePt t="23310" x="6038850" y="2200275"/>
          <p14:tracePt t="23323" x="6029325" y="2200275"/>
          <p14:tracePt t="23353" x="6024563" y="2200275"/>
          <p14:tracePt t="23359" x="6019800" y="2200275"/>
          <p14:tracePt t="23373" x="6015038" y="2200275"/>
          <p14:tracePt t="23380" x="6010275" y="2200275"/>
          <p14:tracePt t="23431" x="6010275" y="2193925"/>
          <p14:tracePt t="23437" x="6005513" y="2193925"/>
          <p14:tracePt t="24016" x="6005513" y="2165350"/>
          <p14:tracePt t="24023" x="5995988" y="2116138"/>
          <p14:tracePt t="24031" x="5995988" y="2063750"/>
          <p14:tracePt t="24036" x="5995988" y="2019300"/>
          <p14:tracePt t="24043" x="5995988" y="1970088"/>
          <p14:tracePt t="24052" x="5991225" y="1941513"/>
          <p14:tracePt t="24060" x="5986463" y="1903413"/>
          <p14:tracePt t="24068" x="5986463" y="1882775"/>
          <p14:tracePt t="24075" x="5980113" y="1858963"/>
          <p14:tracePt t="24084" x="5980113" y="1835150"/>
          <p14:tracePt t="24094" x="5975350" y="1814513"/>
          <p14:tracePt t="24094" x="5975350" y="1800225"/>
          <p14:tracePt t="24102" x="5970588" y="1790700"/>
          <p14:tracePt t="24110" x="5965825" y="1771650"/>
          <p14:tracePt t="24117" x="5965825" y="1757363"/>
          <p14:tracePt t="24125" x="5961063" y="1741488"/>
          <p14:tracePt t="24134" x="5961063" y="1698625"/>
          <p14:tracePt t="24143" x="5961063" y="1635125"/>
          <p14:tracePt t="24152" x="5961063" y="1595438"/>
          <p14:tracePt t="24160" x="5961063" y="1566863"/>
          <p14:tracePt t="24167" x="5961063" y="1552575"/>
          <p14:tracePt t="24175" x="5961063" y="1533525"/>
          <p14:tracePt t="24185" x="5961063" y="1522413"/>
          <p14:tracePt t="24201" x="5961063" y="1517650"/>
          <p14:tracePt t="24272" x="5961063" y="1522413"/>
          <p14:tracePt t="24279" x="5961063" y="1527175"/>
          <p14:tracePt t="24286" x="5961063" y="1543050"/>
          <p14:tracePt t="24293" x="5961063" y="1547813"/>
          <p14:tracePt t="24302" x="5961063" y="1552575"/>
          <p14:tracePt t="24310" x="5961063" y="1562100"/>
          <p14:tracePt t="24316" x="5961063" y="1566863"/>
          <p14:tracePt t="24325" x="5961063" y="1581150"/>
          <p14:tracePt t="24334" x="5961063" y="1595438"/>
          <p14:tracePt t="24335" x="5961063" y="1600200"/>
          <p14:tracePt t="24343" x="5961063" y="1611313"/>
          <p14:tracePt t="24352" x="5961063" y="1620838"/>
          <p14:tracePt t="24360" x="5961063" y="1635125"/>
          <p14:tracePt t="24367" x="5961063" y="1644650"/>
          <p14:tracePt t="24375" x="5961063" y="1649413"/>
          <p14:tracePt t="24383" x="5961063" y="1654175"/>
          <p14:tracePt t="24393" x="5961063" y="16637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899563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F0F9FA2-7D36-3EA0-7A07-A9E194CADD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7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4"/>
    </mc:Choice>
    <mc:Fallback>
      <p:transition spd="slow" advTm="3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984150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ECD886F-C984-10E9-E2B9-886DD74898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0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6"/>
    </mc:Choice>
    <mc:Fallback>
      <p:transition spd="slow" advTm="9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10" x="5961063" y="1679575"/>
          <p14:tracePt t="815" x="5975350" y="1693863"/>
          <p14:tracePt t="822" x="5986463" y="1712913"/>
          <p14:tracePt t="829" x="5995988" y="1736725"/>
          <p14:tracePt t="837" x="6019800" y="1757363"/>
          <p14:tracePt t="844" x="6029325" y="1776413"/>
          <p14:tracePt t="852" x="6043613" y="1790700"/>
          <p14:tracePt t="859" x="6064250" y="1809750"/>
          <p14:tracePt t="868" x="6078538" y="1830388"/>
          <p14:tracePt t="875" x="6097588" y="1849438"/>
          <p14:tracePt t="885" x="6107113" y="1863725"/>
          <p14:tracePt t="887" x="6130925" y="1892300"/>
          <p14:tracePt t="894" x="6142038" y="1908175"/>
          <p14:tracePt t="902" x="6156325" y="1931988"/>
          <p14:tracePt t="910" x="6175375" y="1955800"/>
          <p14:tracePt t="918" x="6184900" y="1976438"/>
          <p14:tracePt t="925" x="6194425" y="1990725"/>
          <p14:tracePt t="935" x="6210300" y="2019300"/>
          <p14:tracePt t="937" x="6219825" y="2033588"/>
          <p14:tracePt t="944" x="6234113" y="2063750"/>
          <p14:tracePt t="952" x="6238875" y="2073275"/>
          <p14:tracePt t="960" x="6248400" y="2092325"/>
          <p14:tracePt t="968" x="6253163" y="2111375"/>
          <p14:tracePt t="975" x="6262688" y="2120900"/>
          <p14:tracePt t="984" x="6267450" y="2132013"/>
          <p14:tracePt t="994" x="6292850" y="2165350"/>
          <p14:tracePt t="1002" x="6297613" y="2179638"/>
          <p14:tracePt t="1010" x="6307138" y="2189163"/>
          <p14:tracePt t="1017" x="6311900" y="2219325"/>
          <p14:tracePt t="1025" x="6316663" y="2233613"/>
          <p14:tracePt t="1034" x="6330950" y="2257425"/>
          <p14:tracePt t="1044" x="6340475" y="2292350"/>
          <p14:tracePt t="1051" x="6340475" y="2306638"/>
          <p14:tracePt t="1059" x="6345238" y="2320925"/>
          <p14:tracePt t="1067" x="6350000" y="2335213"/>
          <p14:tracePt t="1075" x="6361113" y="2351088"/>
          <p14:tracePt t="1084" x="6365875" y="2374900"/>
          <p14:tracePt t="1092" x="6370638" y="2389188"/>
          <p14:tracePt t="1101" x="6389688" y="2433638"/>
          <p14:tracePt t="1109" x="6394450" y="2452688"/>
          <p14:tracePt t="1117" x="6408738" y="2490788"/>
          <p14:tracePt t="1125" x="6418263" y="2516188"/>
          <p14:tracePt t="1134" x="6427788" y="2554288"/>
          <p14:tracePt t="1144" x="6448425" y="2598738"/>
          <p14:tracePt t="1152" x="6453188" y="2627313"/>
          <p14:tracePt t="1160" x="6457950" y="2641600"/>
          <p14:tracePt t="1167" x="6462713" y="2652713"/>
          <p14:tracePt t="1175" x="6467475" y="2667000"/>
          <p14:tracePt t="1184" x="6467475" y="2671763"/>
          <p14:tracePt t="1186" x="6472238" y="2671763"/>
          <p14:tracePt t="1194" x="6472238" y="2676525"/>
          <p14:tracePt t="1209" x="6477000" y="2676525"/>
          <p14:tracePt t="1708" x="6486525" y="2647950"/>
          <p14:tracePt t="1715" x="6500813" y="2589213"/>
          <p14:tracePt t="1722" x="6526213" y="2525713"/>
          <p14:tracePt t="1728" x="6545263" y="2447925"/>
          <p14:tracePt t="1736" x="6559550" y="2374900"/>
          <p14:tracePt t="1743" x="6573838" y="2301875"/>
          <p14:tracePt t="1751" x="6599238" y="2219325"/>
          <p14:tracePt t="1759" x="6623050" y="2136775"/>
          <p14:tracePt t="1766" x="6642100" y="2054225"/>
          <p14:tracePt t="1776" x="6657975" y="1981200"/>
          <p14:tracePt t="1783" x="6672263" y="1903413"/>
          <p14:tracePt t="1794" x="6705600" y="1746250"/>
          <p14:tracePt t="1801" x="6710363" y="1673225"/>
          <p14:tracePt t="1808" x="6719888" y="1600200"/>
          <p14:tracePt t="1817" x="6724650" y="1527175"/>
          <p14:tracePt t="1825" x="6735763" y="1465263"/>
          <p14:tracePt t="1834" x="6740525" y="1392238"/>
          <p14:tracePt t="1836" x="6745288" y="1328738"/>
          <p14:tracePt t="1843" x="6754813" y="1270000"/>
          <p14:tracePt t="1851" x="6769100" y="1220788"/>
          <p14:tracePt t="1859" x="6769100" y="1177925"/>
          <p14:tracePt t="1868" x="6773863" y="1128713"/>
          <p14:tracePt t="1877" x="6773863" y="1104900"/>
          <p14:tracePt t="1883" x="6778625" y="1079500"/>
          <p14:tracePt t="1893" x="6778625" y="1046163"/>
          <p14:tracePt t="1902" x="6778625" y="1036638"/>
          <p14:tracePt t="1908" x="6778625" y="1031875"/>
          <p14:tracePt t="1918" x="6778625" y="1022350"/>
          <p14:tracePt t="1925" x="6778625" y="1017588"/>
          <p14:tracePt t="1944" x="6778625" y="1012825"/>
          <p14:tracePt t="1965" x="6778625" y="1008063"/>
          <p14:tracePt t="1985" x="6778625" y="1001713"/>
          <p14:tracePt t="1993" x="6778625" y="996950"/>
          <p14:tracePt t="2000" x="6778625" y="992188"/>
          <p14:tracePt t="2008" x="6769100" y="982663"/>
          <p14:tracePt t="2036" x="6764338" y="982663"/>
          <p14:tracePt t="2043" x="6764338" y="977900"/>
          <p14:tracePt t="2058" x="6759575" y="977900"/>
          <p14:tracePt t="2064" x="6759575" y="987425"/>
          <p14:tracePt t="2071" x="6754813" y="996950"/>
          <p14:tracePt t="2078" x="6750050" y="1012825"/>
          <p14:tracePt t="2086" x="6750050" y="1027113"/>
          <p14:tracePt t="2093" x="6745288" y="1041400"/>
          <p14:tracePt t="2101" x="6740525" y="1055688"/>
          <p14:tracePt t="2109" x="6740525" y="1065213"/>
          <p14:tracePt t="2117" x="6735763" y="1074738"/>
          <p14:tracePt t="2125" x="6731000" y="1090613"/>
          <p14:tracePt t="2144" x="6705600" y="1133475"/>
          <p14:tracePt t="2158" x="6691313" y="1173163"/>
          <p14:tracePt t="2164" x="6681788" y="1196975"/>
          <p14:tracePt t="2171" x="6667500" y="1225550"/>
          <p14:tracePt t="2178" x="6657975" y="1260475"/>
          <p14:tracePt t="2185" x="6637338" y="1298575"/>
          <p14:tracePt t="2193" x="6627813" y="1319213"/>
          <p14:tracePt t="2201" x="6613525" y="1362075"/>
          <p14:tracePt t="2208" x="6594475" y="1382713"/>
          <p14:tracePt t="2216" x="6589713" y="1406525"/>
          <p14:tracePt t="2225" x="6580188" y="1416050"/>
          <p14:tracePt t="2234" x="6573838" y="1425575"/>
          <p14:tracePt t="2236" x="6569075" y="1425575"/>
          <p14:tracePt t="2243" x="6569075" y="1430338"/>
          <p14:tracePt t="2257" x="6569075" y="1435100"/>
          <p14:tracePt t="2264" x="6564313" y="1435100"/>
          <p14:tracePt t="2301" x="6559550" y="1435100"/>
          <p14:tracePt t="2887" x="6559550" y="1465263"/>
          <p14:tracePt t="2892" x="6559550" y="1512888"/>
          <p14:tracePt t="2901" x="6559550" y="1566863"/>
          <p14:tracePt t="2908" x="6559550" y="1606550"/>
          <p14:tracePt t="2917" x="6559550" y="1649413"/>
          <p14:tracePt t="2924" x="6559550" y="1703388"/>
          <p14:tracePt t="2935" x="6559550" y="1785938"/>
          <p14:tracePt t="2943" x="6559550" y="1835150"/>
          <p14:tracePt t="2951" x="6559550" y="1868488"/>
          <p14:tracePt t="2958" x="6559550" y="1917700"/>
          <p14:tracePt t="2967" x="6559550" y="1960563"/>
          <p14:tracePt t="2974" x="6559550" y="2000250"/>
          <p14:tracePt t="2983" x="6559550" y="2043113"/>
          <p14:tracePt t="2985" x="6559550" y="2092325"/>
          <p14:tracePt t="2993" x="6559550" y="2127250"/>
          <p14:tracePt t="3001" x="6559550" y="2165350"/>
          <p14:tracePt t="3008" x="6559550" y="2193925"/>
          <p14:tracePt t="3016" x="6559550" y="2228850"/>
          <p14:tracePt t="3025" x="6559550" y="2252663"/>
          <p14:tracePt t="3032" x="6564313" y="2278063"/>
          <p14:tracePt t="3043" x="6564313" y="2320925"/>
          <p14:tracePt t="3051" x="6564313" y="2335213"/>
          <p14:tracePt t="3058" x="6564313" y="2355850"/>
          <p14:tracePt t="3066" x="6569075" y="2384425"/>
          <p14:tracePt t="3074" x="6569075" y="2398713"/>
          <p14:tracePt t="3085" x="6573838" y="2447925"/>
          <p14:tracePt t="3092" x="6573838" y="2462213"/>
          <p14:tracePt t="3101" x="6573838" y="2486025"/>
          <p14:tracePt t="3108" x="6580188" y="2506663"/>
          <p14:tracePt t="3116" x="6580188" y="2520950"/>
          <p14:tracePt t="3124" x="6584950" y="2525713"/>
          <p14:tracePt t="3135" x="6584950" y="2563813"/>
          <p14:tracePt t="3143" x="6584950" y="2568575"/>
          <p14:tracePt t="3151" x="6584950" y="2584450"/>
          <p14:tracePt t="3158" x="6584950" y="2593975"/>
          <p14:tracePt t="3166" x="6589713" y="2608263"/>
          <p14:tracePt t="3174" x="6589713" y="2617788"/>
          <p14:tracePt t="3185" x="6589713" y="2641600"/>
          <p14:tracePt t="3192" x="6589713" y="2652713"/>
          <p14:tracePt t="3201" x="6594475" y="2662238"/>
          <p14:tracePt t="3213" x="6594475" y="2676525"/>
          <p14:tracePt t="3220" x="6594475" y="2686050"/>
          <p14:tracePt t="3227" x="6604000" y="2700338"/>
          <p14:tracePt t="3234" x="6604000" y="2709863"/>
          <p14:tracePt t="3242" x="6604000" y="2730500"/>
          <p14:tracePt t="3251" x="6608763" y="2744788"/>
          <p14:tracePt t="3259" x="6608763" y="2759075"/>
          <p14:tracePt t="3266" x="6613525" y="2773363"/>
          <p14:tracePt t="3275" x="6613525" y="2787650"/>
          <p14:tracePt t="3277" x="6613525" y="2798763"/>
          <p14:tracePt t="3284" x="6613525" y="2808288"/>
          <p14:tracePt t="3293" x="6618288" y="2822575"/>
          <p14:tracePt t="3301" x="6618288" y="2827338"/>
          <p14:tracePt t="3321" x="6618288" y="2832100"/>
          <p14:tracePt t="3341" x="6618288" y="2836863"/>
          <p14:tracePt t="6497" x="6608763" y="2817813"/>
          <p14:tracePt t="6503" x="6589713" y="2778125"/>
          <p14:tracePt t="6510" x="6564313" y="2744788"/>
          <p14:tracePt t="6518" x="6535738" y="2705100"/>
          <p14:tracePt t="6525" x="6511925" y="2671763"/>
          <p14:tracePt t="6532" x="6467475" y="2627313"/>
          <p14:tracePt t="6540" x="6443663" y="2603500"/>
          <p14:tracePt t="6548" x="6408738" y="2568575"/>
          <p14:tracePt t="6556" x="6394450" y="2554288"/>
          <p14:tracePt t="6564" x="6380163" y="2540000"/>
          <p14:tracePt t="6574" x="6354763" y="2516188"/>
          <p14:tracePt t="6583" x="6345238" y="2506663"/>
          <p14:tracePt t="6589" x="6345238" y="2501900"/>
          <p14:tracePt t="6598" x="6340475" y="2501900"/>
          <p14:tracePt t="6606" x="6335713" y="2495550"/>
          <p14:tracePt t="6618" x="6330950" y="2490788"/>
          <p14:tracePt t="6624" x="6330950" y="2486025"/>
          <p14:tracePt t="6632" x="6321425" y="2486025"/>
          <p14:tracePt t="6641" x="6316663" y="2466975"/>
          <p14:tracePt t="6648" x="6311900" y="2462213"/>
          <p14:tracePt t="6655" x="6307138" y="2443163"/>
          <p14:tracePt t="6665" x="6297613" y="2417763"/>
          <p14:tracePt t="6668" x="6292850" y="2393950"/>
          <p14:tracePt t="6674" x="6283325" y="2374900"/>
          <p14:tracePt t="6682" x="6272213" y="2344738"/>
          <p14:tracePt t="6689" x="6257925" y="2325688"/>
          <p14:tracePt t="6698" x="6253163" y="2306638"/>
          <p14:tracePt t="6706" x="6248400" y="2292350"/>
          <p14:tracePt t="6714" x="6243638" y="2287588"/>
          <p14:tracePt t="6724" x="6243638" y="2282825"/>
          <p14:tracePt t="6739" x="6243638" y="2278063"/>
          <p14:tracePt t="6752" x="6238875" y="2278063"/>
          <p14:tracePt t="6759" x="6238875" y="2271713"/>
          <p14:tracePt t="6767" x="6234113" y="2271713"/>
          <p14:tracePt t="6774" x="6229350" y="2271713"/>
          <p14:tracePt t="6791" x="6219825" y="2271713"/>
          <p14:tracePt t="6795" x="6215063" y="2262188"/>
          <p14:tracePt t="7589" x="6215063" y="2266950"/>
          <p14:tracePt t="7595" x="6224588" y="2278063"/>
          <p14:tracePt t="7602" x="6234113" y="2287588"/>
          <p14:tracePt t="7609" x="6238875" y="2297113"/>
          <p14:tracePt t="7616" x="6243638" y="2311400"/>
          <p14:tracePt t="7624" x="6253163" y="2316163"/>
          <p14:tracePt t="7632" x="6257925" y="2325688"/>
          <p14:tracePt t="7645" x="6262688" y="2330450"/>
          <p14:tracePt t="7651" x="6262688" y="2335213"/>
          <p14:tracePt t="7659" x="6262688" y="2339975"/>
          <p14:tracePt t="7666" x="6262688" y="2355850"/>
          <p14:tracePt t="7674" x="6267450" y="2355850"/>
          <p14:tracePt t="7682" x="6267450" y="2360613"/>
          <p14:tracePt t="7689" x="6267450" y="2365375"/>
          <p14:tracePt t="7697" x="6267450" y="2370138"/>
          <p14:tracePt t="7705" x="6267450" y="2374900"/>
          <p14:tracePt t="7716" x="6262688" y="2379663"/>
          <p14:tracePt t="7724" x="6262688" y="2384425"/>
          <p14:tracePt t="7739" x="6253163" y="2393950"/>
          <p14:tracePt t="7744" x="6248400" y="2393950"/>
          <p14:tracePt t="7752" x="6243638" y="2393950"/>
          <p14:tracePt t="7759" x="6238875" y="2398713"/>
          <p14:tracePt t="7773" x="6234113" y="2398713"/>
          <p14:tracePt t="7781" x="6229350" y="2398713"/>
          <p14:tracePt t="7787" x="6224588" y="2398713"/>
          <p14:tracePt t="7794" x="6215063" y="2398713"/>
          <p14:tracePt t="7809" x="6210300" y="2398713"/>
          <p14:tracePt t="7816" x="6199188" y="2389188"/>
          <p14:tracePt t="7823" x="6194425" y="2384425"/>
          <p14:tracePt t="7830" x="6189663" y="2379663"/>
          <p14:tracePt t="7838" x="6180138" y="2370138"/>
          <p14:tracePt t="7844" x="6175375" y="2360613"/>
          <p14:tracePt t="7851" x="6165850" y="2351088"/>
          <p14:tracePt t="7858" x="6161088" y="2335213"/>
          <p14:tracePt t="7866" x="6151563" y="2325688"/>
          <p14:tracePt t="7873" x="6146800" y="2316163"/>
          <p14:tracePt t="7882" x="6142038" y="2301875"/>
          <p14:tracePt t="7889" x="6142038" y="2282825"/>
          <p14:tracePt t="7898" x="6130925" y="2271713"/>
          <p14:tracePt t="7905" x="6130925" y="2257425"/>
          <p14:tracePt t="7914" x="6130925" y="2247900"/>
          <p14:tracePt t="7917" x="6130925" y="2233613"/>
          <p14:tracePt t="7923" x="6137275" y="2224088"/>
          <p14:tracePt t="7932" x="6137275" y="2219325"/>
          <p14:tracePt t="7938" x="6146800" y="2205038"/>
          <p14:tracePt t="7949" x="6151563" y="2193925"/>
          <p14:tracePt t="7955" x="6156325" y="2184400"/>
          <p14:tracePt t="7964" x="6165850" y="2179638"/>
          <p14:tracePt t="7966" x="6170613" y="2170113"/>
          <p14:tracePt t="7973" x="6184900" y="2170113"/>
          <p14:tracePt t="7982" x="6184900" y="2165350"/>
          <p14:tracePt t="7989" x="6194425" y="2165350"/>
          <p14:tracePt t="7998" x="6199188" y="2165350"/>
          <p14:tracePt t="8005" x="6203950" y="2165350"/>
          <p14:tracePt t="8016" x="6210300" y="2165350"/>
          <p14:tracePt t="8023" x="6215063" y="2165350"/>
          <p14:tracePt t="8032" x="6224588" y="2165350"/>
          <p14:tracePt t="8039" x="6229350" y="2170113"/>
          <p14:tracePt t="8051" x="6238875" y="2174875"/>
          <p14:tracePt t="8058" x="6243638" y="2174875"/>
          <p14:tracePt t="8066" x="6248400" y="2179638"/>
          <p14:tracePt t="8074" x="6253163" y="2179638"/>
          <p14:tracePt t="8082" x="6257925" y="2184400"/>
          <p14:tracePt t="8089" x="6262688" y="2189163"/>
          <p14:tracePt t="8097" x="6267450" y="2200275"/>
          <p14:tracePt t="8105" x="6272213" y="2205038"/>
          <p14:tracePt t="8114" x="6276975" y="2214563"/>
          <p14:tracePt t="8123" x="6276975" y="2238375"/>
          <p14:tracePt t="8131" x="6276975" y="2247900"/>
          <p14:tracePt t="8138" x="6276975" y="2252663"/>
          <p14:tracePt t="8148" x="6276975" y="2262188"/>
          <p14:tracePt t="8155" x="6272213" y="2271713"/>
          <p14:tracePt t="8166" x="6267450" y="2301875"/>
          <p14:tracePt t="8173" x="6262688" y="2306638"/>
          <p14:tracePt t="8182" x="6257925" y="2316163"/>
          <p14:tracePt t="8188" x="6248400" y="2320925"/>
          <p14:tracePt t="8198" x="6243638" y="2330450"/>
          <p14:tracePt t="8208" x="6238875" y="2330450"/>
          <p14:tracePt t="8216" x="6238875" y="2335213"/>
          <p14:tracePt t="8223" x="6234113" y="2335213"/>
          <p14:tracePt t="8232" x="6234113" y="2339975"/>
          <p14:tracePt t="8244" x="6229350" y="2339975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205274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C4557C-F388-8318-0A93-156C13E1DB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02"/>
    </mc:Choice>
    <mc:Fallback>
      <p:transition spd="slow" advTm="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051" x="6234113" y="2355850"/>
          <p14:tracePt t="1058" x="6243638" y="2374900"/>
          <p14:tracePt t="1065" x="6253163" y="2398713"/>
          <p14:tracePt t="1071" x="6262688" y="2413000"/>
          <p14:tracePt t="1079" x="6288088" y="2438400"/>
          <p14:tracePt t="1085" x="6307138" y="2466975"/>
          <p14:tracePt t="1093" x="6321425" y="2501900"/>
          <p14:tracePt t="1100" x="6345238" y="2530475"/>
          <p14:tracePt t="1108" x="6365875" y="2563813"/>
          <p14:tracePt t="1116" x="6384925" y="2593975"/>
          <p14:tracePt t="1124" x="6408738" y="2627313"/>
          <p14:tracePt t="1132" x="6427788" y="2667000"/>
          <p14:tracePt t="1140" x="6443663" y="2700338"/>
          <p14:tracePt t="1150" x="6467475" y="2768600"/>
          <p14:tracePt t="1159" x="6496050" y="2813050"/>
          <p14:tracePt t="1165" x="6507163" y="2832100"/>
          <p14:tracePt t="1173" x="6521450" y="2871788"/>
          <p14:tracePt t="1182" x="6526213" y="2909888"/>
          <p14:tracePt t="1191" x="6545263" y="2943225"/>
          <p14:tracePt t="1193" x="6554788" y="2973388"/>
          <p14:tracePt t="1200" x="6564313" y="2992438"/>
          <p14:tracePt t="1208" x="6573838" y="3006725"/>
          <p14:tracePt t="1216" x="6584950" y="3036888"/>
          <p14:tracePt t="1224" x="6589713" y="3060700"/>
          <p14:tracePt t="1232" x="6604000" y="3074988"/>
          <p14:tracePt t="1240" x="6618288" y="3100388"/>
          <p14:tracePt t="1251" x="6642100" y="3133725"/>
          <p14:tracePt t="1258" x="6662738" y="3157538"/>
          <p14:tracePt t="1265" x="6672263" y="3173413"/>
          <p14:tracePt t="1274" x="6681788" y="3192463"/>
          <p14:tracePt t="1282" x="6696075" y="3211513"/>
          <p14:tracePt t="1290" x="6710363" y="3225800"/>
          <p14:tracePt t="1293" x="6719888" y="3240088"/>
          <p14:tracePt t="1300" x="6724650" y="3265488"/>
          <p14:tracePt t="1308" x="6735763" y="3275013"/>
          <p14:tracePt t="1315" x="6740525" y="3289300"/>
          <p14:tracePt t="1324" x="6750050" y="3303588"/>
          <p14:tracePt t="1332" x="6759575" y="3319463"/>
          <p14:tracePt t="1340" x="6769100" y="3328988"/>
          <p14:tracePt t="1349" x="6773863" y="3338513"/>
          <p14:tracePt t="1350" x="6778625" y="3352800"/>
          <p14:tracePt t="1358" x="6788150" y="3362325"/>
          <p14:tracePt t="1365" x="6792913" y="3371850"/>
          <p14:tracePt t="1374" x="6797675" y="3376613"/>
          <p14:tracePt t="1382" x="6804025" y="3381375"/>
          <p14:tracePt t="1390" x="6808788" y="3390900"/>
          <p14:tracePt t="1400" x="6823075" y="3402013"/>
          <p14:tracePt t="1409" x="6827838" y="3406775"/>
          <p14:tracePt t="1415" x="6837363" y="3411538"/>
          <p14:tracePt t="1424" x="6842125" y="3411538"/>
          <p14:tracePt t="1432" x="6851650" y="3416300"/>
          <p14:tracePt t="1441" x="6861175" y="3416300"/>
          <p14:tracePt t="1443" x="6875463" y="3416300"/>
          <p14:tracePt t="1450" x="6886575" y="3416300"/>
          <p14:tracePt t="1458" x="6905625" y="3416300"/>
          <p14:tracePt t="1465" x="6919913" y="3416300"/>
          <p14:tracePt t="1473" x="6934200" y="3416300"/>
          <p14:tracePt t="1481" x="6954838" y="3416300"/>
          <p14:tracePt t="1490" x="6969125" y="3411538"/>
          <p14:tracePt t="1500" x="6992938" y="3411538"/>
          <p14:tracePt t="1508" x="6997700" y="3406775"/>
          <p14:tracePt t="1516" x="7002463" y="3406775"/>
          <p14:tracePt t="1523" x="7007225" y="3406775"/>
          <p14:tracePt t="1531" x="7007225" y="3402013"/>
          <p14:tracePt t="1543" x="7011988" y="3402013"/>
          <p14:tracePt t="1558" x="7021513" y="3397250"/>
          <p14:tracePt t="1565" x="7037388" y="3381375"/>
          <p14:tracePt t="1571" x="7046913" y="3381375"/>
          <p14:tracePt t="1578" x="7056438" y="3371850"/>
          <p14:tracePt t="1585" x="7070725" y="3357563"/>
          <p14:tracePt t="1593" x="7080250" y="3343275"/>
          <p14:tracePt t="1600" x="7094538" y="3338513"/>
          <p14:tracePt t="1608" x="7100888" y="3333750"/>
          <p14:tracePt t="1616" x="7105650" y="3333750"/>
          <p14:tracePt t="1624" x="7110413" y="3328988"/>
          <p14:tracePt t="1632" x="7110413" y="3324225"/>
          <p14:tracePt t="1643" x="7115175" y="3319463"/>
          <p14:tracePt t="1657" x="7115175" y="3313113"/>
          <p14:tracePt t="1671" x="7119938" y="3313113"/>
          <p14:tracePt t="1707" x="7119938" y="3303588"/>
          <p14:tracePt t="1728" x="7119938" y="3298825"/>
          <p14:tracePt t="1743" x="7119938" y="3294063"/>
          <p14:tracePt t="1764" x="7119938" y="3289300"/>
          <p14:tracePt t="1778" x="7119938" y="3284538"/>
          <p14:tracePt t="1785" x="7119938" y="3279775"/>
          <p14:tracePt t="1800" x="7119938" y="3275013"/>
          <p14:tracePt t="1814" x="7119938" y="3265488"/>
          <p14:tracePt t="1821" x="7119938" y="3260725"/>
          <p14:tracePt t="1828" x="7115175" y="3255963"/>
          <p14:tracePt t="1835" x="7115175" y="3251200"/>
          <p14:tracePt t="1843" x="7115175" y="3240088"/>
          <p14:tracePt t="1850" x="7110413" y="3235325"/>
          <p14:tracePt t="1858" x="7110413" y="3230563"/>
          <p14:tracePt t="1866" x="7110413" y="3221038"/>
          <p14:tracePt t="1873" x="7105650" y="3221038"/>
          <p14:tracePt t="1882" x="7105650" y="3216275"/>
          <p14:tracePt t="1890" x="7105650" y="3211513"/>
          <p14:tracePt t="1900" x="7105650" y="3206750"/>
          <p14:tracePt t="1923" x="7100888" y="3201988"/>
          <p14:tracePt t="1957" x="7094538" y="3197225"/>
          <p14:tracePt t="1964" x="7094538" y="3192463"/>
          <p14:tracePt t="1971" x="7089775" y="3182938"/>
          <p14:tracePt t="1978" x="7089775" y="3178175"/>
          <p14:tracePt t="1992" x="7089775" y="3173413"/>
          <p14:tracePt t="1999" x="7089775" y="3167063"/>
          <p14:tracePt t="2007" x="7085013" y="3162300"/>
          <p14:tracePt t="2021" x="7085013" y="3157538"/>
          <p14:tracePt t="2028" x="7085013" y="3143250"/>
          <p14:tracePt t="2035" x="7080250" y="3138488"/>
          <p14:tracePt t="2043" x="7080250" y="3133725"/>
          <p14:tracePt t="2050" x="7075488" y="3128963"/>
          <p14:tracePt t="2058" x="7075488" y="3119438"/>
          <p14:tracePt t="2066" x="7070725" y="3109913"/>
          <p14:tracePt t="2073" x="7070725" y="3095625"/>
          <p14:tracePt t="2081" x="7065963" y="3089275"/>
          <p14:tracePt t="2090" x="7065963" y="3084513"/>
          <p14:tracePt t="2100" x="7065963" y="3070225"/>
          <p14:tracePt t="2108" x="7065963" y="3065463"/>
          <p14:tracePt t="2121" x="7061200" y="3060700"/>
          <p14:tracePt t="2223" x="7056438" y="3060700"/>
          <p14:tracePt t="2250" x="7051675" y="3060700"/>
          <p14:tracePt t="2272" x="7051675" y="3065463"/>
          <p14:tracePt t="2278" x="7046913" y="3065463"/>
          <p14:tracePt t="2285" x="7046913" y="3070225"/>
          <p14:tracePt t="2292" x="7042150" y="3070225"/>
          <p14:tracePt t="2300" x="7042150" y="3074988"/>
          <p14:tracePt t="2308" x="7037388" y="3074988"/>
          <p14:tracePt t="2316" x="7032625" y="3074988"/>
          <p14:tracePt t="2323" x="7027863" y="3074988"/>
          <p14:tracePt t="2364" x="7021513" y="3074988"/>
          <p14:tracePt t="2393" x="7016750" y="3074988"/>
          <p14:tracePt t="2950" x="7016750" y="3089275"/>
          <p14:tracePt t="2957" x="7016750" y="3100388"/>
          <p14:tracePt t="2964" x="7021513" y="3109913"/>
          <p14:tracePt t="2970" x="7021513" y="3124200"/>
          <p14:tracePt t="2977" x="7021513" y="3133725"/>
          <p14:tracePt t="2984" x="7021513" y="3138488"/>
          <p14:tracePt t="2992" x="7021513" y="3143250"/>
          <p14:tracePt t="2999" x="7021513" y="3148013"/>
          <p14:tracePt t="3021" x="7021513" y="3152775"/>
          <p14:tracePt t="3057" x="7021513" y="3157538"/>
          <p14:tracePt t="4191" x="7021513" y="3167063"/>
          <p14:tracePt t="4198" x="7021513" y="3178175"/>
          <p14:tracePt t="4205" x="7021513" y="3187700"/>
          <p14:tracePt t="4212" x="7021513" y="3192463"/>
          <p14:tracePt t="4249" x="7021513" y="3201988"/>
          <p14:tracePt t="4655" x="7021513" y="3192463"/>
          <p14:tracePt t="4662" x="7021513" y="3182938"/>
          <p14:tracePt t="4669" x="7011988" y="3167063"/>
          <p14:tracePt t="4676" x="7007225" y="3148013"/>
          <p14:tracePt t="4684" x="6997700" y="3133725"/>
          <p14:tracePt t="4690" x="6992938" y="3119438"/>
          <p14:tracePt t="4698" x="6978650" y="3089275"/>
          <p14:tracePt t="4706" x="6959600" y="3070225"/>
          <p14:tracePt t="4714" x="6943725" y="3041650"/>
          <p14:tracePt t="4722" x="6910388" y="3011488"/>
          <p14:tracePt t="4730" x="6881813" y="2973388"/>
          <p14:tracePt t="4741" x="6813550" y="2890838"/>
          <p14:tracePt t="4748" x="6792913" y="2855913"/>
          <p14:tracePt t="4756" x="6764338" y="2822575"/>
          <p14:tracePt t="4764" x="6750050" y="2803525"/>
          <p14:tracePt t="4772" x="6735763" y="2768600"/>
          <p14:tracePt t="4780" x="6719888" y="2754313"/>
          <p14:tracePt t="4791" x="6710363" y="2735263"/>
          <p14:tracePt t="4798" x="6705600" y="2730500"/>
          <p14:tracePt t="4806" x="6700838" y="2725738"/>
          <p14:tracePt t="4815" x="6700838" y="2719388"/>
          <p14:tracePt t="4834" x="6700838" y="2714625"/>
          <p14:tracePt t="4848" x="6696075" y="2709863"/>
          <p14:tracePt t="4855" x="6686550" y="2705100"/>
          <p14:tracePt t="4861" x="6677025" y="2700338"/>
          <p14:tracePt t="4869" x="6672263" y="2700338"/>
          <p14:tracePt t="4876" x="6667500" y="2695575"/>
          <p14:tracePt t="4883" x="6662738" y="2681288"/>
          <p14:tracePt t="4890" x="6651625" y="2676525"/>
          <p14:tracePt t="4899" x="6642100" y="2671763"/>
          <p14:tracePt t="4906" x="6627813" y="2667000"/>
          <p14:tracePt t="4913" x="6613525" y="2662238"/>
          <p14:tracePt t="4922" x="6599238" y="2657475"/>
          <p14:tracePt t="4930" x="6589713" y="2652713"/>
          <p14:tracePt t="4938" x="6564313" y="2647950"/>
          <p14:tracePt t="4948" x="6554788" y="2632075"/>
          <p14:tracePt t="4956" x="6545263" y="2632075"/>
          <p14:tracePt t="4963" x="6545263" y="2627313"/>
          <p14:tracePt t="4972" x="6540500" y="2627313"/>
          <p14:tracePt t="4984" x="6530975" y="2627313"/>
          <p14:tracePt t="5021" x="6530975" y="2632075"/>
          <p14:tracePt t="5026" x="6530975" y="2636838"/>
          <p14:tracePt t="5033" x="6530975" y="2641600"/>
          <p14:tracePt t="5040" x="6535738" y="2647950"/>
          <p14:tracePt t="5048" x="6535738" y="2652713"/>
          <p14:tracePt t="5056" x="6540500" y="2652713"/>
          <p14:tracePt t="5076" x="6545263" y="2657475"/>
          <p14:tracePt t="5098" x="6545263" y="2662238"/>
          <p14:tracePt t="5113" x="6550025" y="2667000"/>
          <p14:tracePt t="5127" x="6554788" y="2676525"/>
          <p14:tracePt t="5141" x="6559550" y="2676525"/>
          <p14:tracePt t="5155" x="6564313" y="2681288"/>
          <p14:tracePt t="5161" x="6564313" y="2686050"/>
          <p14:tracePt t="5176" x="6564313" y="2690813"/>
          <p14:tracePt t="5183" x="6573838" y="2695575"/>
          <p14:tracePt t="5197" x="6580188" y="2695575"/>
          <p14:tracePt t="5205" x="6580188" y="2700338"/>
          <p14:tracePt t="5219" x="6584950" y="2705100"/>
          <p14:tracePt t="5225" x="6584950" y="2714625"/>
          <p14:tracePt t="5233" x="6589713" y="2714625"/>
          <p14:tracePt t="5240" x="6589713" y="2719388"/>
          <p14:tracePt t="5269" x="6589713" y="2725738"/>
          <p14:tracePt t="5275" x="6594475" y="2725738"/>
          <p14:tracePt t="5290" x="6594475" y="2730500"/>
          <p14:tracePt t="5313" x="6599238" y="2730500"/>
          <p14:tracePt t="5319" x="6599238" y="2735263"/>
          <p14:tracePt t="5334" x="6599238" y="2740025"/>
          <p14:tracePt t="5391" x="6599238" y="2744788"/>
          <p14:tracePt t="5464" x="6599238" y="2740025"/>
          <p14:tracePt t="5469" x="6599238" y="2735263"/>
          <p14:tracePt t="5476" x="6599238" y="2730500"/>
          <p14:tracePt t="5490" x="6599238" y="2725738"/>
          <p14:tracePt t="5520" x="6599238" y="2719388"/>
          <p14:tracePt t="5525" x="6604000" y="2719388"/>
          <p14:tracePt t="5540" x="6604000" y="2709863"/>
          <p14:tracePt t="5555" x="6608763" y="2709863"/>
          <p14:tracePt t="5620" x="6618288" y="2709863"/>
          <p14:tracePt t="6305" x="6627813" y="2719388"/>
          <p14:tracePt t="6311" x="6642100" y="2735263"/>
          <p14:tracePt t="6318" x="6657975" y="2759075"/>
          <p14:tracePt t="6326" x="6667500" y="2782888"/>
          <p14:tracePt t="6333" x="6677025" y="2792413"/>
          <p14:tracePt t="6339" x="6686550" y="2822575"/>
          <p14:tracePt t="6348" x="6696075" y="2836863"/>
          <p14:tracePt t="6356" x="6700838" y="2846388"/>
          <p14:tracePt t="6363" x="6705600" y="2860675"/>
          <p14:tracePt t="6371" x="6710363" y="2881313"/>
          <p14:tracePt t="6380" x="6731000" y="2895600"/>
          <p14:tracePt t="6387" x="6735763" y="2909888"/>
          <p14:tracePt t="6397" x="6750050" y="2943225"/>
          <p14:tracePt t="6406" x="6754813" y="2959100"/>
          <p14:tracePt t="6413" x="6759575" y="2968625"/>
          <p14:tracePt t="6421" x="6764338" y="2987675"/>
          <p14:tracePt t="6430" x="6778625" y="2997200"/>
          <p14:tracePt t="6437" x="6783388" y="3006725"/>
          <p14:tracePt t="6447" x="6788150" y="3032125"/>
          <p14:tracePt t="6456" x="6792913" y="3041650"/>
          <p14:tracePt t="6463" x="6797675" y="3046413"/>
          <p14:tracePt t="6471" x="6804025" y="3051175"/>
          <p14:tracePt t="6479" x="6804025" y="3055938"/>
          <p14:tracePt t="6488" x="6808788" y="3070225"/>
          <p14:tracePt t="6490" x="6818313" y="3079750"/>
          <p14:tracePt t="6498" x="6827838" y="3089275"/>
          <p14:tracePt t="6505" x="6832600" y="3095625"/>
          <p14:tracePt t="6513" x="6837363" y="3100388"/>
          <p14:tracePt t="6521" x="6846888" y="3114675"/>
          <p14:tracePt t="6529" x="6851650" y="3124200"/>
          <p14:tracePt t="6538" x="6861175" y="3133725"/>
          <p14:tracePt t="6548" x="6875463" y="3148013"/>
          <p14:tracePt t="6555" x="6886575" y="3162300"/>
          <p14:tracePt t="6562" x="6886575" y="3167063"/>
          <p14:tracePt t="6571" x="6891338" y="3173413"/>
          <p14:tracePt t="6579" x="6896100" y="3178175"/>
          <p14:tracePt t="6588" x="6900863" y="3182938"/>
          <p14:tracePt t="6590" x="6905625" y="3187700"/>
          <p14:tracePt t="6597" x="6910388" y="3192463"/>
          <p14:tracePt t="6605" x="6915150" y="3197225"/>
          <p14:tracePt t="6613" x="6924675" y="3206750"/>
          <p14:tracePt t="6621" x="6929438" y="3211513"/>
          <p14:tracePt t="6629" x="6934200" y="3211513"/>
          <p14:tracePt t="6638" x="6943725" y="3216275"/>
          <p14:tracePt t="6647" x="6948488" y="3225800"/>
          <p14:tracePt t="6655" x="6964363" y="3230563"/>
          <p14:tracePt t="6663" x="6969125" y="3230563"/>
          <p14:tracePt t="6671" x="6973888" y="3235325"/>
          <p14:tracePt t="6679" x="6978650" y="3240088"/>
          <p14:tracePt t="6688" x="6983413" y="3251200"/>
          <p14:tracePt t="6698" x="6988175" y="3255963"/>
          <p14:tracePt t="6706" x="6992938" y="3255963"/>
          <p14:tracePt t="6713" x="7002463" y="3260725"/>
          <p14:tracePt t="6721" x="7002463" y="3265488"/>
          <p14:tracePt t="6747" x="7007225" y="3265488"/>
          <p14:tracePt t="6784" x="7011988" y="3265488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0032039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332C5CC-826E-BC3D-C709-041D644BB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9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63"/>
    </mc:Choice>
    <mc:Fallback>
      <p:transition spd="slow" advTm="7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52" x="7027863" y="3275013"/>
          <p14:tracePt t="659" x="7051675" y="3298825"/>
          <p14:tracePt t="667" x="7075488" y="3324225"/>
          <p14:tracePt t="672" x="7100888" y="3352800"/>
          <p14:tracePt t="679" x="7124700" y="3367088"/>
          <p14:tracePt t="687" x="7158038" y="3397250"/>
          <p14:tracePt t="695" x="7178675" y="3406775"/>
          <p14:tracePt t="703" x="7216775" y="3425825"/>
          <p14:tracePt t="709" x="7240588" y="3435350"/>
          <p14:tracePt t="718" x="7275513" y="3454400"/>
          <p14:tracePt t="727" x="7294563" y="3470275"/>
          <p14:tracePt t="735" x="7329488" y="3484563"/>
          <p14:tracePt t="737" x="7358063" y="3498850"/>
          <p14:tracePt t="744" x="7391400" y="3517900"/>
          <p14:tracePt t="753" x="7412038" y="3527425"/>
          <p14:tracePt t="759" x="7426325" y="3536950"/>
          <p14:tracePt t="768" x="7450138" y="3552825"/>
          <p14:tracePt t="776" x="7469188" y="3571875"/>
          <p14:tracePt t="786" x="7504113" y="3595688"/>
          <p14:tracePt t="795" x="7513638" y="3600450"/>
          <p14:tracePt t="802" x="7523163" y="3609975"/>
          <p14:tracePt t="809" x="7527925" y="3616325"/>
          <p14:tracePt t="818" x="7537450" y="3621088"/>
          <p14:tracePt t="827" x="7548563" y="3630613"/>
          <p14:tracePt t="836" x="7553325" y="3640138"/>
          <p14:tracePt t="844" x="7553325" y="3644900"/>
          <p14:tracePt t="853" x="7558088" y="3644900"/>
          <p14:tracePt t="860" x="7558088" y="3649663"/>
          <p14:tracePt t="868" x="7562850" y="3649663"/>
          <p14:tracePt t="877" x="7562850" y="3654425"/>
          <p14:tracePt t="878" x="7567613" y="3654425"/>
          <p14:tracePt t="886" x="7567613" y="3663950"/>
          <p14:tracePt t="901" x="7567613" y="3668713"/>
          <p14:tracePt t="965" x="7567613" y="3673475"/>
          <p14:tracePt t="3444" x="7567613" y="3663950"/>
          <p14:tracePt t="3450" x="7553325" y="3649663"/>
          <p14:tracePt t="3456" x="7542213" y="3621088"/>
          <p14:tracePt t="3463" x="7532688" y="3600450"/>
          <p14:tracePt t="3470" x="7518400" y="3581400"/>
          <p14:tracePt t="3478" x="7513638" y="3567113"/>
          <p14:tracePt t="3485" x="7508875" y="3557588"/>
          <p14:tracePt t="3493" x="7504113" y="3557588"/>
          <p14:tracePt t="3501" x="7504113" y="3552825"/>
          <p14:tracePt t="3508" x="7499350" y="3548063"/>
          <p14:tracePt t="3527" x="7499350" y="3543300"/>
          <p14:tracePt t="3558" x="7494588" y="3543300"/>
          <p14:tracePt t="3600" x="7489825" y="3543300"/>
          <p14:tracePt t="3607" x="7489825" y="3548063"/>
          <p14:tracePt t="3621" x="7489825" y="3552825"/>
          <p14:tracePt t="3635" x="7485063" y="3552825"/>
          <p14:tracePt t="3642" x="7485063" y="3557588"/>
          <p14:tracePt t="3656" x="7475538" y="3562350"/>
          <p14:tracePt t="3663" x="7475538" y="3567113"/>
          <p14:tracePt t="3670" x="7475538" y="3576638"/>
          <p14:tracePt t="3678" x="7475538" y="3581400"/>
          <p14:tracePt t="3685" x="7475538" y="3586163"/>
          <p14:tracePt t="3694" x="7469188" y="3590925"/>
          <p14:tracePt t="3701" x="7469188" y="3595688"/>
          <p14:tracePt t="3709" x="7469188" y="3600450"/>
          <p14:tracePt t="3720" x="7469188" y="3616325"/>
          <p14:tracePt t="3727" x="7469188" y="3621088"/>
          <p14:tracePt t="3743" x="7469188" y="3625850"/>
          <p14:tracePt t="3786" x="7469188" y="3630613"/>
          <p14:tracePt t="5529" x="7464425" y="3630613"/>
          <p14:tracePt t="5535" x="7464425" y="3625850"/>
          <p14:tracePt t="5542" x="7454900" y="3616325"/>
          <p14:tracePt t="5550" x="7450138" y="3605213"/>
          <p14:tracePt t="5557" x="7445375" y="3600450"/>
          <p14:tracePt t="5566" x="7435850" y="3586163"/>
          <p14:tracePt t="5574" x="7426325" y="3576638"/>
          <p14:tracePt t="5585" x="7412038" y="3557588"/>
          <p14:tracePt t="5592" x="7402513" y="3548063"/>
          <p14:tracePt t="5600" x="7396163" y="3532188"/>
          <p14:tracePt t="5607" x="7386638" y="3522663"/>
          <p14:tracePt t="5615" x="7372350" y="3513138"/>
          <p14:tracePt t="5624" x="7362825" y="3503613"/>
          <p14:tracePt t="5634" x="7343775" y="3479800"/>
          <p14:tracePt t="5642" x="7339013" y="3470275"/>
          <p14:tracePt t="5650" x="7324725" y="3459163"/>
          <p14:tracePt t="5657" x="7318375" y="3454400"/>
          <p14:tracePt t="5666" x="7308850" y="3444875"/>
          <p14:tracePt t="5674" x="7304088" y="3430588"/>
          <p14:tracePt t="5685" x="7289800" y="3416300"/>
          <p14:tracePt t="5692" x="7280275" y="3406775"/>
          <p14:tracePt t="5700" x="7270750" y="3386138"/>
          <p14:tracePt t="5707" x="7265988" y="3376613"/>
          <p14:tracePt t="5716" x="7261225" y="3371850"/>
          <p14:tracePt t="5724" x="7251700" y="3362325"/>
          <p14:tracePt t="5734" x="7240588" y="3343275"/>
          <p14:tracePt t="5742" x="7226300" y="3333750"/>
          <p14:tracePt t="5750" x="7221538" y="3328988"/>
          <p14:tracePt t="5757" x="7221538" y="3319463"/>
          <p14:tracePt t="5766" x="7216775" y="3319463"/>
          <p14:tracePt t="5774" x="7212013" y="3313113"/>
          <p14:tracePt t="5784" x="7207250" y="3298825"/>
          <p14:tracePt t="5792" x="7202488" y="3298825"/>
          <p14:tracePt t="5805" x="7202488" y="3294063"/>
          <p14:tracePt t="5813" x="7197725" y="3294063"/>
          <p14:tracePt t="5827" x="7197725" y="3289300"/>
          <p14:tracePt t="5834" x="7188200" y="3289300"/>
          <p14:tracePt t="5857" x="7188200" y="3284538"/>
          <p14:tracePt t="5870" x="7183438" y="3284538"/>
          <p14:tracePt t="5892" x="7183438" y="3279775"/>
          <p14:tracePt t="6472" x="7188200" y="3284538"/>
          <p14:tracePt t="6477" x="7197725" y="3298825"/>
          <p14:tracePt t="6485" x="7207250" y="3308350"/>
          <p14:tracePt t="6492" x="7212013" y="3324225"/>
          <p14:tracePt t="6500" x="7226300" y="3333750"/>
          <p14:tracePt t="6507" x="7231063" y="3338513"/>
          <p14:tracePt t="6515" x="7235825" y="3348038"/>
          <p14:tracePt t="6524" x="7240588" y="3348038"/>
          <p14:tracePt t="6534" x="7245350" y="3357563"/>
          <p14:tracePt t="6563" x="7251700" y="3357563"/>
          <p14:tracePt t="6570" x="7251700" y="3362325"/>
          <p14:tracePt t="6576" x="7256463" y="3362325"/>
          <p14:tracePt t="6599" x="7261225" y="3371850"/>
          <p14:tracePt t="6613" x="7270750" y="3371850"/>
          <p14:tracePt t="6626" x="7270750" y="3376613"/>
          <p14:tracePt t="6634" x="7275513" y="3376613"/>
          <p14:tracePt t="6664" x="7275513" y="3381375"/>
          <p14:tracePt t="6669" x="7280275" y="3381375"/>
          <p14:tracePt t="6684" x="7285038" y="3381375"/>
          <p14:tracePt t="6691" x="7289800" y="3381375"/>
          <p14:tracePt t="6699" x="7289800" y="3386138"/>
          <p14:tracePt t="6705" x="7294563" y="3386138"/>
          <p14:tracePt t="6713" x="7299325" y="3390900"/>
          <p14:tracePt t="6719" x="7304088" y="3397250"/>
          <p14:tracePt t="6727" x="7313613" y="3397250"/>
          <p14:tracePt t="6742" x="7324725" y="3402013"/>
          <p14:tracePt t="6749" x="7329488" y="3411538"/>
          <p14:tracePt t="6756" x="7339013" y="3416300"/>
          <p14:tracePt t="6762" x="7343775" y="3416300"/>
          <p14:tracePt t="6769" x="7358063" y="3421063"/>
          <p14:tracePt t="6777" x="7358063" y="3425825"/>
          <p14:tracePt t="6784" x="7367588" y="3430588"/>
          <p14:tracePt t="6791" x="7372350" y="3430588"/>
          <p14:tracePt t="6799" x="7377113" y="3435350"/>
          <p14:tracePt t="6813" x="7381875" y="3435350"/>
          <p14:tracePt t="6819" x="7386638" y="3440113"/>
          <p14:tracePt t="6827" x="7396163" y="3444875"/>
          <p14:tracePt t="6834" x="7402513" y="3444875"/>
          <p14:tracePt t="6842" x="7402513" y="3449638"/>
          <p14:tracePt t="6855" x="7407275" y="3459163"/>
          <p14:tracePt t="6862" x="7412038" y="3459163"/>
          <p14:tracePt t="6870" x="7416800" y="3463925"/>
          <p14:tracePt t="6877" x="7426325" y="3475038"/>
          <p14:tracePt t="6884" x="7426325" y="3479800"/>
          <p14:tracePt t="6892" x="7440613" y="3489325"/>
          <p14:tracePt t="6899" x="7445375" y="3503613"/>
          <p14:tracePt t="6907" x="7454900" y="3513138"/>
          <p14:tracePt t="6915" x="7459663" y="3522663"/>
          <p14:tracePt t="6923" x="7464425" y="3532188"/>
          <p14:tracePt t="6934" x="7480300" y="3557588"/>
          <p14:tracePt t="6942" x="7489825" y="3567113"/>
          <p14:tracePt t="6949" x="7499350" y="3581400"/>
          <p14:tracePt t="6956" x="7504113" y="3590925"/>
          <p14:tracePt t="6965" x="7513638" y="3605213"/>
          <p14:tracePt t="6974" x="7518400" y="3616325"/>
          <p14:tracePt t="6976" x="7523163" y="3630613"/>
          <p14:tracePt t="6984" x="7527925" y="3635375"/>
          <p14:tracePt t="6992" x="7527925" y="3644900"/>
          <p14:tracePt t="6999" x="7537450" y="3649663"/>
          <p14:tracePt t="7007" x="7537450" y="3654425"/>
          <p14:tracePt t="7015" x="7537450" y="3659188"/>
          <p14:tracePt t="7025" x="7542213" y="3659188"/>
          <p14:tracePt t="7034" x="7542213" y="366395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6271566"/>
              </p:ext>
            </p:extLst>
          </p:nvPr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4642C23-0272-EEC1-F500-526F8A36F1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467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5"/>
    </mc:Choice>
    <mc:Fallback>
      <p:transition spd="slow" advTm="1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6" name="Google Shape;3146;p57"/>
          <p:cNvGrpSpPr/>
          <p:nvPr/>
        </p:nvGrpSpPr>
        <p:grpSpPr>
          <a:xfrm>
            <a:off x="716098" y="1135518"/>
            <a:ext cx="685831" cy="685831"/>
            <a:chOff x="851175" y="1582401"/>
            <a:chExt cx="964872" cy="964872"/>
          </a:xfrm>
        </p:grpSpPr>
        <p:sp>
          <p:nvSpPr>
            <p:cNvPr id="3147" name="Google Shape;3147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57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5" name="Google Shape;3155;p57"/>
          <p:cNvSpPr txBox="1">
            <a:spLocks noGrp="1"/>
          </p:cNvSpPr>
          <p:nvPr>
            <p:ph type="title"/>
          </p:nvPr>
        </p:nvSpPr>
        <p:spPr>
          <a:xfrm>
            <a:off x="713250" y="37950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157" name="Google Shape;3157;p57"/>
          <p:cNvSpPr txBox="1"/>
          <p:nvPr/>
        </p:nvSpPr>
        <p:spPr>
          <a:xfrm>
            <a:off x="1499829" y="11355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1 = “ABCDEF”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sp>
        <p:nvSpPr>
          <p:cNvPr id="3161" name="Google Shape;3161;p57"/>
          <p:cNvSpPr txBox="1"/>
          <p:nvPr/>
        </p:nvSpPr>
        <p:spPr>
          <a:xfrm>
            <a:off x="456621" y="1959101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-Firstly, we are going to make a 2D matrix array</a:t>
            </a:r>
          </a:p>
        </p:txBody>
      </p:sp>
      <p:sp>
        <p:nvSpPr>
          <p:cNvPr id="3163" name="Google Shape;3163;p57"/>
          <p:cNvSpPr txBox="1"/>
          <p:nvPr/>
        </p:nvSpPr>
        <p:spPr>
          <a:xfrm>
            <a:off x="1499829" y="1516816"/>
            <a:ext cx="3510300" cy="3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String 2 = “XYBCDEZ”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p:graphicFrame>
        <p:nvGraphicFramePr>
          <p:cNvPr id="2" name="Google Shape;3282;p64">
            <a:extLst>
              <a:ext uri="{FF2B5EF4-FFF2-40B4-BE49-F238E27FC236}">
                <a16:creationId xmlns:a16="http://schemas.microsoft.com/office/drawing/2014/main" id="{A8A3F2A5-2808-E35A-7745-B2401D256903}"/>
              </a:ext>
            </a:extLst>
          </p:cNvPr>
          <p:cNvGraphicFramePr/>
          <p:nvPr/>
        </p:nvGraphicFramePr>
        <p:xfrm>
          <a:off x="5552945" y="1135516"/>
          <a:ext cx="2982478" cy="3619360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431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44314174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1506440070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3883652756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2021807041"/>
                    </a:ext>
                  </a:extLst>
                </a:gridCol>
                <a:gridCol w="425086">
                  <a:extLst>
                    <a:ext uri="{9D8B030D-6E8A-4147-A177-3AD203B41FA5}">
                      <a16:colId xmlns:a16="http://schemas.microsoft.com/office/drawing/2014/main" val="618188728"/>
                    </a:ext>
                  </a:extLst>
                </a:gridCol>
              </a:tblGrid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F</a:t>
                      </a:r>
                    </a:p>
                  </a:txBody>
                  <a:tcPr marL="68580" marR="68580" marT="0" marB="0"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X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608484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904955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5933023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9207076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8712618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529539"/>
                  </a:ext>
                </a:extLst>
              </a:tr>
              <a:tr h="4524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Z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kern="1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0767542"/>
                  </a:ext>
                </a:extLst>
              </a:tr>
            </a:tbl>
          </a:graphicData>
        </a:graphic>
      </p:graphicFrame>
      <p:sp>
        <p:nvSpPr>
          <p:cNvPr id="4" name="Google Shape;3161;p57">
            <a:extLst>
              <a:ext uri="{FF2B5EF4-FFF2-40B4-BE49-F238E27FC236}">
                <a16:creationId xmlns:a16="http://schemas.microsoft.com/office/drawing/2014/main" id="{EB0933AF-B8A7-30DF-B0C5-8C9AD3F0AA25}"/>
              </a:ext>
            </a:extLst>
          </p:cNvPr>
          <p:cNvSpPr txBox="1"/>
          <p:nvPr/>
        </p:nvSpPr>
        <p:spPr>
          <a:xfrm>
            <a:off x="456621" y="2217771"/>
            <a:ext cx="4960620" cy="538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the characters match: Fill that cell in the table with one plus the value from the cell diagonally above</a:t>
            </a:r>
          </a:p>
        </p:txBody>
      </p:sp>
      <p:sp>
        <p:nvSpPr>
          <p:cNvPr id="5" name="Google Shape;3161;p57">
            <a:extLst>
              <a:ext uri="{FF2B5EF4-FFF2-40B4-BE49-F238E27FC236}">
                <a16:creationId xmlns:a16="http://schemas.microsoft.com/office/drawing/2014/main" id="{39AAF4BB-2403-EB74-F1E4-26D14B7E6024}"/>
              </a:ext>
            </a:extLst>
          </p:cNvPr>
          <p:cNvSpPr txBox="1"/>
          <p:nvPr/>
        </p:nvSpPr>
        <p:spPr>
          <a:xfrm>
            <a:off x="456621" y="2678532"/>
            <a:ext cx="4960620" cy="304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If characters do not match, set the value in the cell equal ZERO</a:t>
            </a:r>
          </a:p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</a:p>
        </p:txBody>
      </p:sp>
      <p:sp>
        <p:nvSpPr>
          <p:cNvPr id="6" name="Google Shape;3161;p57">
            <a:extLst>
              <a:ext uri="{FF2B5EF4-FFF2-40B4-BE49-F238E27FC236}">
                <a16:creationId xmlns:a16="http://schemas.microsoft.com/office/drawing/2014/main" id="{ECD29E03-BE99-5E21-63F3-6F3C3471631D}"/>
              </a:ext>
            </a:extLst>
          </p:cNvPr>
          <p:cNvSpPr txBox="1"/>
          <p:nvPr/>
        </p:nvSpPr>
        <p:spPr>
          <a:xfrm>
            <a:off x="456621" y="2934042"/>
            <a:ext cx="4960620" cy="47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Once the matrix is filled, find the maximum value in the matrix. Which is here is 4 </a:t>
            </a:r>
          </a:p>
        </p:txBody>
      </p:sp>
      <p:sp>
        <p:nvSpPr>
          <p:cNvPr id="7" name="Google Shape;3161;p57">
            <a:extLst>
              <a:ext uri="{FF2B5EF4-FFF2-40B4-BE49-F238E27FC236}">
                <a16:creationId xmlns:a16="http://schemas.microsoft.com/office/drawing/2014/main" id="{B40991F0-0A1D-E02A-DBE4-760CB305931E}"/>
              </a:ext>
            </a:extLst>
          </p:cNvPr>
          <p:cNvSpPr txBox="1"/>
          <p:nvPr/>
        </p:nvSpPr>
        <p:spPr>
          <a:xfrm>
            <a:off x="456621" y="3423776"/>
            <a:ext cx="4960620" cy="221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Trace back from this maximum value in the matrix to reconstruct the longest common substring.</a:t>
            </a:r>
          </a:p>
        </p:txBody>
      </p:sp>
      <p:sp>
        <p:nvSpPr>
          <p:cNvPr id="8" name="Google Shape;3161;p57">
            <a:extLst>
              <a:ext uri="{FF2B5EF4-FFF2-40B4-BE49-F238E27FC236}">
                <a16:creationId xmlns:a16="http://schemas.microsoft.com/office/drawing/2014/main" id="{ACB89583-51F0-1E95-C378-DCD8CB197905}"/>
              </a:ext>
            </a:extLst>
          </p:cNvPr>
          <p:cNvSpPr txBox="1"/>
          <p:nvPr/>
        </p:nvSpPr>
        <p:spPr>
          <a:xfrm>
            <a:off x="456621" y="3846188"/>
            <a:ext cx="4891698" cy="63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Starting from the cell with the highest value, move diagonally upwards while the cell values decrease by 1 each time. Record each character you encounter during this process.</a:t>
            </a:r>
          </a:p>
        </p:txBody>
      </p:sp>
      <p:sp>
        <p:nvSpPr>
          <p:cNvPr id="9" name="Google Shape;3161;p57">
            <a:extLst>
              <a:ext uri="{FF2B5EF4-FFF2-40B4-BE49-F238E27FC236}">
                <a16:creationId xmlns:a16="http://schemas.microsoft.com/office/drawing/2014/main" id="{6F7146BE-2F36-8309-42F1-A5BE706512CE}"/>
              </a:ext>
            </a:extLst>
          </p:cNvPr>
          <p:cNvSpPr txBox="1"/>
          <p:nvPr/>
        </p:nvSpPr>
        <p:spPr>
          <a:xfrm>
            <a:off x="456621" y="4510436"/>
            <a:ext cx="4908394" cy="221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BCDE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FA6F76DA-B505-72F8-421C-9998C226A4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3993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6"/>
    </mc:Choice>
    <mc:Fallback>
      <p:transition spd="slow" advTm="304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6" grpId="0"/>
      <p:bldP spid="7" grpId="0"/>
      <p:bldP spid="8" grpId="0"/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12494" x="7562850" y="3698875"/>
          <p14:tracePt t="12498" x="7600950" y="3746500"/>
          <p14:tracePt t="12506" x="7640638" y="3781425"/>
          <p14:tracePt t="12513" x="7669213" y="3824288"/>
          <p14:tracePt t="12520" x="7708900" y="3849688"/>
          <p14:tracePt t="12528" x="7737475" y="3883025"/>
          <p14:tracePt t="12537" x="7766050" y="3902075"/>
          <p14:tracePt t="12544" x="7781925" y="3917950"/>
          <p14:tracePt t="12553" x="7800975" y="3937000"/>
          <p14:tracePt t="12555" x="7820025" y="3946525"/>
          <p14:tracePt t="12563" x="7834313" y="3956050"/>
          <p14:tracePt t="12571" x="7845425" y="3960813"/>
          <p14:tracePt t="12577" x="7859713" y="3965575"/>
          <p14:tracePt t="12588" x="7869238" y="3970338"/>
          <p14:tracePt t="12594" x="7874000" y="3970338"/>
          <p14:tracePt t="12604" x="7883525" y="3975100"/>
          <p14:tracePt t="12613" x="7888288" y="3975100"/>
          <p14:tracePt t="12656" x="7918450" y="3984625"/>
          <p14:tracePt t="12669" x="7927975" y="3990975"/>
          <p14:tracePt t="12677" x="7942263" y="3995738"/>
          <p14:tracePt t="12683" x="7956550" y="4000500"/>
          <p14:tracePt t="12691" x="7970838" y="4005263"/>
          <p14:tracePt t="12697" x="7980363" y="4014788"/>
          <p14:tracePt t="12705" x="8005763" y="4019550"/>
          <p14:tracePt t="12713" x="8015288" y="4033838"/>
          <p14:tracePt t="12721" x="8024813" y="4038600"/>
          <p14:tracePt t="12728" x="8034338" y="4043363"/>
          <p14:tracePt t="12736" x="8034338" y="4052888"/>
          <p14:tracePt t="12745" x="8053388" y="4057650"/>
          <p14:tracePt t="12753" x="8053388" y="4064000"/>
          <p14:tracePt t="12755" x="8058150" y="4064000"/>
          <p14:tracePt t="12762" x="8062913" y="4068763"/>
          <p14:tracePt t="12770" x="8069263" y="4068763"/>
          <p14:tracePt t="12777" x="8074025" y="4078288"/>
          <p14:tracePt t="12786" x="8074025" y="4083050"/>
          <p14:tracePt t="12795" x="8078788" y="4092575"/>
          <p14:tracePt t="12804" x="8083550" y="4092575"/>
          <p14:tracePt t="12805" x="8093075" y="4102100"/>
          <p14:tracePt t="12812" x="8093075" y="4111625"/>
          <p14:tracePt t="12820" x="8097838" y="4125913"/>
          <p14:tracePt t="12827" x="8097838" y="4130675"/>
          <p14:tracePt t="12836" x="8097838" y="4141788"/>
          <p14:tracePt t="12844" x="8097838" y="4146550"/>
          <p14:tracePt t="12853" x="8097838" y="4151313"/>
          <p14:tracePt t="12855" x="8097838" y="4165600"/>
          <p14:tracePt t="12862" x="8097838" y="4170363"/>
          <p14:tracePt t="12871" x="8088313" y="4175125"/>
          <p14:tracePt t="12877" x="8083550" y="4179888"/>
          <p14:tracePt t="12886" x="8083550" y="4184650"/>
          <p14:tracePt t="12894" x="8078788" y="4189413"/>
          <p14:tracePt t="12903" x="8074025" y="4194175"/>
          <p14:tracePt t="12904" x="8062913" y="4198938"/>
          <p14:tracePt t="12913" x="8053388" y="4208463"/>
          <p14:tracePt t="12921" x="8039100" y="4214813"/>
          <p14:tracePt t="12928" x="8029575" y="4214813"/>
          <p14:tracePt t="12936" x="8024813" y="4214813"/>
          <p14:tracePt t="12944" x="8010525" y="4219575"/>
          <p14:tracePt t="12953" x="7996238" y="4219575"/>
          <p14:tracePt t="12955" x="7985125" y="4219575"/>
          <p14:tracePt t="12963" x="7975600" y="4219575"/>
          <p14:tracePt t="12971" x="7966075" y="4219575"/>
          <p14:tracePt t="12978" x="7951788" y="4219575"/>
          <p14:tracePt t="12986" x="7947025" y="4219575"/>
          <p14:tracePt t="12995" x="7942263" y="4214813"/>
          <p14:tracePt t="13002" x="7932738" y="4214813"/>
          <p14:tracePt t="13013" x="7902575" y="4203700"/>
          <p14:tracePt t="13021" x="7893050" y="4198938"/>
          <p14:tracePt t="13029" x="7878763" y="4194175"/>
          <p14:tracePt t="13036" x="7869238" y="4194175"/>
          <p14:tracePt t="13045" x="7845425" y="4189413"/>
          <p14:tracePt t="13053" x="7839075" y="4189413"/>
          <p14:tracePt t="13055" x="7824788" y="4184650"/>
          <p14:tracePt t="13063" x="7810500" y="4179888"/>
          <p14:tracePt t="13070" x="7800975" y="4175125"/>
          <p14:tracePt t="13077" x="7786688" y="4170363"/>
          <p14:tracePt t="13086" x="7766050" y="4165600"/>
          <p14:tracePt t="13094" x="7751763" y="4156075"/>
          <p14:tracePt t="13103" x="7742238" y="4151313"/>
          <p14:tracePt t="13104" x="7742238" y="4146550"/>
          <p14:tracePt t="13113" x="7737475" y="4141788"/>
          <p14:tracePt t="13121" x="7732713" y="4130675"/>
          <p14:tracePt t="13127" x="7732713" y="4121150"/>
          <p14:tracePt t="13136" x="7732713" y="4102100"/>
          <p14:tracePt t="13144" x="7732713" y="4092575"/>
          <p14:tracePt t="13153" x="7732713" y="4078288"/>
          <p14:tracePt t="13155" x="7742238" y="4057650"/>
          <p14:tracePt t="13163" x="7747000" y="4048125"/>
          <p14:tracePt t="13171" x="7761288" y="4038600"/>
          <p14:tracePt t="13177" x="7766050" y="4029075"/>
          <p14:tracePt t="13186" x="7777163" y="4019550"/>
          <p14:tracePt t="13196" x="7786688" y="4005263"/>
          <p14:tracePt t="13197" x="7791450" y="4000500"/>
          <p14:tracePt t="13205" x="7796213" y="3995738"/>
          <p14:tracePt t="13212" x="7800975" y="3990975"/>
          <p14:tracePt t="13256" x="7859713" y="3951288"/>
          <p14:tracePt t="13270" x="7869238" y="3951288"/>
          <p14:tracePt t="13277" x="7874000" y="3951288"/>
          <p14:tracePt t="13283" x="7878763" y="3951288"/>
          <p14:tracePt t="13313" x="7883525" y="3951288"/>
          <p14:tracePt t="13320" x="7888288" y="3965575"/>
          <p14:tracePt t="13326" x="7888288" y="3970338"/>
          <p14:tracePt t="13333" x="7888288" y="3979863"/>
          <p14:tracePt t="13341" x="7888288" y="3990975"/>
          <p14:tracePt t="13348" x="7888288" y="4010025"/>
          <p14:tracePt t="13355" x="7888288" y="4024313"/>
          <p14:tracePt t="13363" x="7883525" y="4038600"/>
          <p14:tracePt t="13370" x="7878763" y="4064000"/>
          <p14:tracePt t="13377" x="7874000" y="4073525"/>
          <p14:tracePt t="13386" x="7874000" y="4087813"/>
          <p14:tracePt t="13394" x="7869238" y="4092575"/>
          <p14:tracePt t="13403" x="7859713" y="4111625"/>
          <p14:tracePt t="13413" x="7854950" y="4121150"/>
          <p14:tracePt t="13420" x="7850188" y="4125913"/>
          <p14:tracePt t="13434" x="7850188" y="4130675"/>
          <p14:tracePt t="15499" x="7850188" y="4135438"/>
          <p14:tracePt t="15504" x="7859713" y="4141788"/>
          <p14:tracePt t="15512" x="7869238" y="4146550"/>
          <p14:tracePt t="15520" x="7874000" y="4151313"/>
          <p14:tracePt t="15528" x="7883525" y="4156075"/>
          <p14:tracePt t="15535" x="7897813" y="4160838"/>
          <p14:tracePt t="15543" x="7907338" y="4165600"/>
          <p14:tracePt t="15552" x="7918450" y="4175125"/>
          <p14:tracePt t="15554" x="7927975" y="4179888"/>
          <p14:tracePt t="15561" x="7942263" y="4184650"/>
          <p14:tracePt t="15570" x="7956550" y="4189413"/>
          <p14:tracePt t="15578" x="7966075" y="4194175"/>
          <p14:tracePt t="15585" x="7970838" y="4194175"/>
          <p14:tracePt t="15593" x="7975600" y="4198938"/>
          <p14:tracePt t="15602" x="7989888" y="4198938"/>
          <p14:tracePt t="15604" x="7996238" y="4203700"/>
          <p14:tracePt t="15612" x="8001000" y="4203700"/>
          <p14:tracePt t="15619" x="8005763" y="4203700"/>
          <p14:tracePt t="15628" x="8010525" y="4203700"/>
          <p14:tracePt t="15635" x="8015288" y="4203700"/>
          <p14:tracePt t="15643" x="8020050" y="4208463"/>
          <p14:tracePt t="15654" x="8029575" y="4208463"/>
          <p14:tracePt t="15661" x="8034338" y="4208463"/>
          <p14:tracePt t="15678" x="8039100" y="4214813"/>
          <p14:tracePt t="15712" x="8043863" y="4214813"/>
          <p14:tracePt t="15748" x="8048625" y="4214813"/>
          <p14:tracePt t="16391" x="8043863" y="4208463"/>
          <p14:tracePt t="16404" x="8034338" y="4203700"/>
          <p14:tracePt t="16412" x="8029575" y="4198938"/>
          <p14:tracePt t="16421" x="8024813" y="4194175"/>
          <p14:tracePt t="16433" x="8015288" y="4189413"/>
          <p14:tracePt t="16440" x="8010525" y="4184650"/>
          <p14:tracePt t="16447" x="8005763" y="4179888"/>
          <p14:tracePt t="16454" x="8001000" y="4179888"/>
          <p14:tracePt t="16461" x="8001000" y="4175125"/>
          <p14:tracePt t="16485" x="7996238" y="4170363"/>
          <p14:tracePt t="16504" x="7996238" y="4165600"/>
          <p14:tracePt t="16519" x="7989888" y="4165600"/>
          <p14:tracePt t="16990" x="7975600" y="4156075"/>
          <p14:tracePt t="16996" x="7966075" y="4135438"/>
          <p14:tracePt t="17004" x="7932738" y="4111625"/>
          <p14:tracePt t="17011" x="7918450" y="4092575"/>
          <p14:tracePt t="17019" x="7893050" y="4078288"/>
          <p14:tracePt t="17027" x="7869238" y="4052888"/>
          <p14:tracePt t="17034" x="7845425" y="4033838"/>
          <p14:tracePt t="17044" x="7829550" y="4019550"/>
          <p14:tracePt t="17050" x="7805738" y="4000500"/>
          <p14:tracePt t="17061" x="7777163" y="3965575"/>
          <p14:tracePt t="17069" x="7761288" y="3951288"/>
          <p14:tracePt t="17077" x="7751763" y="3937000"/>
          <p14:tracePt t="17086" x="7742238" y="3927475"/>
          <p14:tracePt t="17093" x="7737475" y="3917950"/>
          <p14:tracePt t="17104" x="7727950" y="3902075"/>
          <p14:tracePt t="17117" x="7727950" y="3897313"/>
          <p14:tracePt t="17140" x="7718425" y="3887788"/>
          <p14:tracePt t="17169" x="7713663" y="3887788"/>
          <p14:tracePt t="17176" x="7713663" y="3883025"/>
          <p14:tracePt t="17237" x="7713663" y="3892550"/>
          <p14:tracePt t="17269" x="7713663" y="3897313"/>
          <p14:tracePt t="17276" x="7713663" y="3902075"/>
          <p14:tracePt t="17289" x="7713663" y="3906838"/>
          <p14:tracePt t="17297" x="7713663" y="3911600"/>
          <p14:tracePt t="17326" x="7713663" y="3917950"/>
          <p14:tracePt t="17340" x="7713663" y="3922713"/>
          <p14:tracePt t="17369" x="7713663" y="3927475"/>
          <p14:tracePt t="17412" x="7708900" y="3927475"/>
          <p14:tracePt t="17455" x="7704138" y="3927475"/>
          <p14:tracePt t="17475" x="7704138" y="3922713"/>
          <p14:tracePt t="17490" x="7704138" y="3917950"/>
          <p14:tracePt t="17541" x="7704138" y="3911600"/>
          <p14:tracePt t="17569" x="7704138" y="3906838"/>
          <p14:tracePt t="17576" x="7699375" y="3906838"/>
          <p14:tracePt t="17583" x="7699375" y="3902075"/>
          <p14:tracePt t="17619" x="7699375" y="3897313"/>
          <p14:tracePt t="17776" x="7699375" y="3902075"/>
          <p14:tracePt t="18719" x="7708900" y="3911600"/>
          <p14:tracePt t="18725" x="7723188" y="3917950"/>
          <p14:tracePt t="18733" x="7737475" y="3927475"/>
          <p14:tracePt t="18743" x="7756525" y="3937000"/>
          <p14:tracePt t="18750" x="7766050" y="3946525"/>
          <p14:tracePt t="18759" x="7777163" y="3956050"/>
          <p14:tracePt t="18761" x="7791450" y="3965575"/>
          <p14:tracePt t="18769" x="7805738" y="3975100"/>
          <p14:tracePt t="18776" x="7815263" y="3984625"/>
          <p14:tracePt t="18783" x="7824788" y="3990975"/>
          <p14:tracePt t="18792" x="7834313" y="4005263"/>
          <p14:tracePt t="18800" x="7850188" y="4014788"/>
          <p14:tracePt t="18808" x="7859713" y="4024313"/>
          <p14:tracePt t="18811" x="7869238" y="4029075"/>
          <p14:tracePt t="18818" x="7878763" y="4038600"/>
          <p14:tracePt t="18826" x="7883525" y="4048125"/>
          <p14:tracePt t="18833" x="7897813" y="4064000"/>
          <p14:tracePt t="18841" x="7907338" y="4068763"/>
          <p14:tracePt t="18850" x="7912100" y="4073525"/>
          <p14:tracePt t="18858" x="7923213" y="4083050"/>
          <p14:tracePt t="18868" x="7932738" y="4097338"/>
          <p14:tracePt t="18876" x="7937500" y="4102100"/>
          <p14:tracePt t="18884" x="7947025" y="4106863"/>
          <p14:tracePt t="18891" x="7951788" y="4111625"/>
          <p14:tracePt t="18900" x="7956550" y="4116388"/>
          <p14:tracePt t="18910" x="7956550" y="4121150"/>
          <p14:tracePt t="18918" x="7961313" y="4125913"/>
          <p14:tracePt t="18933" x="7966075" y="4125913"/>
          <p14:tracePt t="18953" x="7970838" y="4130675"/>
          <p14:tracePt t="18975" x="7975600" y="4130675"/>
          <p14:tracePt t="18989" x="7975600" y="4135438"/>
          <p14:tracePt t="19576" x="7970838" y="4130675"/>
          <p14:tracePt t="19582" x="7970838" y="4125913"/>
          <p14:tracePt t="19588" x="7966075" y="4121150"/>
          <p14:tracePt t="19596" x="7961313" y="4116388"/>
          <p14:tracePt t="19603" x="7956550" y="4111625"/>
          <p14:tracePt t="19610" x="7956550" y="4106863"/>
          <p14:tracePt t="19617" x="7951788" y="4097338"/>
          <p14:tracePt t="19633" x="7947025" y="4092575"/>
          <p14:tracePt t="19639" x="7937500" y="4087813"/>
          <p14:tracePt t="19645" x="7927975" y="4083050"/>
          <p14:tracePt t="19653" x="7923213" y="4078288"/>
          <p14:tracePt t="19660" x="7918450" y="4068763"/>
          <p14:tracePt t="19668" x="7897813" y="4048125"/>
          <p14:tracePt t="19676" x="7883525" y="4038600"/>
          <p14:tracePt t="19683" x="7869238" y="4024313"/>
          <p14:tracePt t="19691" x="7839075" y="3990975"/>
          <p14:tracePt t="19699" x="7815263" y="3965575"/>
          <p14:tracePt t="19708" x="7805738" y="3951288"/>
          <p14:tracePt t="19716" x="7791450" y="3922713"/>
          <p14:tracePt t="19726" x="7772400" y="3892550"/>
          <p14:tracePt t="19733" x="7756525" y="3878263"/>
          <p14:tracePt t="19742" x="7756525" y="3868738"/>
          <p14:tracePt t="19753" x="7751763" y="3863975"/>
          <p14:tracePt t="19768" x="7751763" y="3859213"/>
          <p14:tracePt t="20390" x="7742238" y="3849688"/>
          <p14:tracePt t="20395" x="7732713" y="3833813"/>
          <p14:tracePt t="20403" x="7718425" y="3819525"/>
          <p14:tracePt t="20410" x="7688263" y="3786188"/>
          <p14:tracePt t="20418" x="7664450" y="3760788"/>
          <p14:tracePt t="20425" x="7640638" y="3722688"/>
          <p14:tracePt t="20433" x="7600950" y="3668713"/>
          <p14:tracePt t="20440" x="7577138" y="3630613"/>
          <p14:tracePt t="20450" x="7537450" y="3581400"/>
          <p14:tracePt t="20453" x="7513638" y="3536950"/>
          <p14:tracePt t="20460" x="7475538" y="3489325"/>
          <p14:tracePt t="20467" x="7440613" y="3440113"/>
          <p14:tracePt t="20475" x="7407275" y="3406775"/>
          <p14:tracePt t="20483" x="7372350" y="3352800"/>
          <p14:tracePt t="20492" x="7339013" y="3324225"/>
          <p14:tracePt t="20499" x="7308850" y="3289300"/>
          <p14:tracePt t="20507" x="7285038" y="3255963"/>
          <p14:tracePt t="20516" x="7251700" y="3230563"/>
          <p14:tracePt t="20517" x="7226300" y="3206750"/>
          <p14:tracePt t="20525" x="7207250" y="3192463"/>
          <p14:tracePt t="20533" x="7188200" y="3173413"/>
          <p14:tracePt t="20541" x="7178675" y="3162300"/>
          <p14:tracePt t="20549" x="7158038" y="3148013"/>
          <p14:tracePt t="20558" x="7148513" y="3138488"/>
          <p14:tracePt t="20560" x="7134225" y="3124200"/>
          <p14:tracePt t="20567" x="7124700" y="3114675"/>
          <p14:tracePt t="20576" x="7119938" y="3109913"/>
          <p14:tracePt t="20584" x="7094538" y="3100388"/>
          <p14:tracePt t="20591" x="7085013" y="3089275"/>
          <p14:tracePt t="20599" x="7075488" y="3074988"/>
          <p14:tracePt t="20607" x="7056438" y="3065463"/>
          <p14:tracePt t="20617" x="7027863" y="3036888"/>
          <p14:tracePt t="20625" x="7011988" y="3022600"/>
          <p14:tracePt t="20633" x="6988175" y="3001963"/>
          <p14:tracePt t="20640" x="6973888" y="2992438"/>
          <p14:tracePt t="20649" x="6959600" y="2978150"/>
          <p14:tracePt t="20657" x="6934200" y="2954338"/>
          <p14:tracePt t="20659" x="6919913" y="2938463"/>
          <p14:tracePt t="20666" x="6905625" y="2924175"/>
          <p14:tracePt t="20675" x="6886575" y="2900363"/>
          <p14:tracePt t="20682" x="6875463" y="2886075"/>
          <p14:tracePt t="20691" x="6865938" y="2876550"/>
          <p14:tracePt t="20699" x="6856413" y="2865438"/>
          <p14:tracePt t="20707" x="6837363" y="2841625"/>
          <p14:tracePt t="20717" x="6832600" y="2832100"/>
          <p14:tracePt t="20725" x="6823075" y="2827338"/>
          <p14:tracePt t="20733" x="6818313" y="2822575"/>
          <p14:tracePt t="20740" x="6813550" y="2817813"/>
          <p14:tracePt t="20749" x="6808788" y="2817813"/>
          <p14:tracePt t="20757" x="6804025" y="2808288"/>
          <p14:tracePt t="20767" x="6797675" y="2808288"/>
          <p14:tracePt t="20775" x="6792913" y="2808288"/>
          <p14:tracePt t="20788" x="6788150" y="2808288"/>
          <p14:tracePt t="20795" x="6783388" y="2808288"/>
          <p14:tracePt t="20811" x="6778625" y="2808288"/>
          <p14:tracePt t="20833" x="6773863" y="2808288"/>
          <p14:tracePt t="20853" x="6769100" y="2808288"/>
          <p14:tracePt t="20884" x="6764338" y="2808288"/>
          <p14:tracePt t="20919" x="6754813" y="2808288"/>
          <p14:tracePt t="20982" x="6759575" y="2808288"/>
          <p14:tracePt t="25189" x="6754813" y="2813050"/>
          <p14:tracePt t="25195" x="6750050" y="2813050"/>
          <p14:tracePt t="25202" x="6750050" y="2817813"/>
          <p14:tracePt t="25208" x="6745288" y="2817813"/>
          <p14:tracePt t="25216" x="6745288" y="2822575"/>
          <p14:tracePt t="25223" x="6735763" y="2822575"/>
          <p14:tracePt t="25232" x="6719888" y="2822575"/>
          <p14:tracePt t="25238" x="6715125" y="2827338"/>
          <p14:tracePt t="25247" x="6705600" y="2832100"/>
          <p14:tracePt t="25256" x="6696075" y="2832100"/>
          <p14:tracePt t="25258" x="6677025" y="2841625"/>
          <p14:tracePt t="25265" x="6662738" y="2841625"/>
          <p14:tracePt t="25273" x="6646863" y="2846388"/>
          <p14:tracePt t="25282" x="6618288" y="2855913"/>
          <p14:tracePt t="25288" x="6599238" y="2860675"/>
          <p14:tracePt t="25297" x="6559550" y="2865438"/>
          <p14:tracePt t="25305" x="6521450" y="2871788"/>
          <p14:tracePt t="25313" x="6481763" y="2881313"/>
          <p14:tracePt t="25316" x="6453188" y="2886075"/>
          <p14:tracePt t="25323" x="6408738" y="2886075"/>
          <p14:tracePt t="25332" x="6370638" y="2890838"/>
          <p14:tracePt t="25338" x="6345238" y="2900363"/>
          <p14:tracePt t="25346" x="6311900" y="2900363"/>
          <p14:tracePt t="25355" x="6292850" y="2900363"/>
          <p14:tracePt t="25363" x="6267450" y="2900363"/>
          <p14:tracePt t="25365" x="6248400" y="2900363"/>
          <p14:tracePt t="25373" x="6234113" y="2900363"/>
          <p14:tracePt t="25381" x="6224588" y="2895600"/>
          <p14:tracePt t="25388" x="6203950" y="2895600"/>
          <p14:tracePt t="25397" x="6199188" y="2895600"/>
          <p14:tracePt t="25406" x="6189663" y="2895600"/>
          <p14:tracePt t="25408" x="6184900" y="2895600"/>
          <p14:tracePt t="25417" x="6180138" y="2890838"/>
          <p14:tracePt t="25423" x="6165850" y="2890838"/>
          <p14:tracePt t="25432" x="6151563" y="2881313"/>
          <p14:tracePt t="25438" x="6142038" y="2876550"/>
          <p14:tracePt t="25447" x="6130925" y="2865438"/>
          <p14:tracePt t="25455" x="6121400" y="2851150"/>
          <p14:tracePt t="25464" x="6097588" y="2832100"/>
          <p14:tracePt t="25465" x="6088063" y="2817813"/>
          <p14:tracePt t="25473" x="6078538" y="2803525"/>
          <p14:tracePt t="25481" x="6069013" y="2787650"/>
          <p14:tracePt t="25489" x="6053138" y="2768600"/>
          <p14:tracePt t="25497" x="6048375" y="2754313"/>
          <p14:tracePt t="25505" x="6043613" y="2744788"/>
          <p14:tracePt t="25513" x="6038850" y="2730500"/>
          <p14:tracePt t="25523" x="6038850" y="2725738"/>
          <p14:tracePt t="25531" x="6038850" y="2719388"/>
          <p14:tracePt t="25574" x="6043613" y="2725738"/>
          <p14:tracePt t="25594" x="6107113" y="2803525"/>
          <p14:tracePt t="25602" x="6142038" y="2836863"/>
          <p14:tracePt t="25608" x="6184900" y="2871788"/>
          <p14:tracePt t="25615" x="6234113" y="2933700"/>
          <p14:tracePt t="25623" x="6276975" y="2982913"/>
          <p14:tracePt t="25631" x="6330950" y="3027363"/>
          <p14:tracePt t="25639" x="6375400" y="3074988"/>
          <p14:tracePt t="25646" x="6413500" y="3109913"/>
          <p14:tracePt t="25655" x="6448425" y="3152775"/>
          <p14:tracePt t="25666" x="6511925" y="3221038"/>
          <p14:tracePt t="25673" x="6526213" y="3246438"/>
          <p14:tracePt t="25681" x="6545263" y="3275013"/>
          <p14:tracePt t="25688" x="6569075" y="3294063"/>
          <p14:tracePt t="25696" x="6580188" y="3308350"/>
          <p14:tracePt t="25705" x="6599238" y="3328988"/>
          <p14:tracePt t="25713" x="6613525" y="3352800"/>
          <p14:tracePt t="25715" x="6637338" y="3371850"/>
          <p14:tracePt t="25723" x="6662738" y="3406775"/>
          <p14:tracePt t="25731" x="6696075" y="3425825"/>
          <p14:tracePt t="25738" x="6719888" y="3454400"/>
          <p14:tracePt t="25746" x="6764338" y="3475038"/>
          <p14:tracePt t="25755" x="6783388" y="3489325"/>
          <p14:tracePt t="25758" x="6818313" y="3513138"/>
          <p14:tracePt t="25765" x="6842125" y="3522663"/>
          <p14:tracePt t="25773" x="6861175" y="3536950"/>
          <p14:tracePt t="25781" x="6900863" y="3543300"/>
          <p14:tracePt t="25788" x="6924675" y="3552825"/>
          <p14:tracePt t="25797" x="6954838" y="3571875"/>
          <p14:tracePt t="25805" x="6992938" y="3581400"/>
          <p14:tracePt t="25813" x="7021513" y="3586163"/>
          <p14:tracePt t="25823" x="7080250" y="3605213"/>
          <p14:tracePt t="25831" x="7124700" y="3616325"/>
          <p14:tracePt t="25838" x="7158038" y="3625850"/>
          <p14:tracePt t="25846" x="7188200" y="3630613"/>
          <p14:tracePt t="25855" x="7221538" y="3649663"/>
          <p14:tracePt t="25863" x="7251700" y="3649663"/>
          <p14:tracePt t="25865" x="7270750" y="3654425"/>
          <p14:tracePt t="25873" x="7285038" y="3659188"/>
          <p14:tracePt t="25881" x="7304088" y="3659188"/>
          <p14:tracePt t="25889" x="7318375" y="3659188"/>
          <p14:tracePt t="25897" x="7329488" y="3659188"/>
          <p14:tracePt t="25905" x="7343775" y="3659188"/>
          <p14:tracePt t="25915" x="7362825" y="3659188"/>
          <p14:tracePt t="25923" x="7367588" y="3659188"/>
          <p14:tracePt t="25931" x="7367588" y="3663950"/>
          <p14:tracePt t="25945" x="7377113" y="3663950"/>
          <p14:tracePt t="25951" x="7391400" y="3668713"/>
          <p14:tracePt t="25958" x="7402513" y="3673475"/>
          <p14:tracePt t="25965" x="7412038" y="3678238"/>
          <p14:tracePt t="25973" x="7416800" y="3678238"/>
          <p14:tracePt t="25981" x="7426325" y="3687763"/>
          <p14:tracePt t="25988" x="7431088" y="3694113"/>
          <p14:tracePt t="25997" x="7435850" y="3698875"/>
          <p14:tracePt t="26006" x="7445375" y="3703638"/>
          <p14:tracePt t="26007" x="7450138" y="3708400"/>
          <p14:tracePt t="26015" x="7459663" y="3713163"/>
          <p14:tracePt t="26023" x="7464425" y="3713163"/>
          <p14:tracePt t="26031" x="7485063" y="3717925"/>
          <p14:tracePt t="26038" x="7499350" y="3727450"/>
          <p14:tracePt t="26046" x="7513638" y="3732213"/>
          <p14:tracePt t="26056" x="7542213" y="3741738"/>
          <p14:tracePt t="26063" x="7562850" y="3746500"/>
          <p14:tracePt t="26065" x="7581900" y="3751263"/>
          <p14:tracePt t="26073" x="7605713" y="3756025"/>
          <p14:tracePt t="26081" x="7621588" y="3767138"/>
          <p14:tracePt t="26089" x="7635875" y="3767138"/>
          <p14:tracePt t="26096" x="7645400" y="3771900"/>
          <p14:tracePt t="26105" x="7654925" y="3776663"/>
          <p14:tracePt t="26113" x="7659688" y="3781425"/>
          <p14:tracePt t="26122" x="7664450" y="3790950"/>
          <p14:tracePt t="26138" x="7669213" y="3790950"/>
          <p14:tracePt t="26151" x="7669213" y="3795713"/>
          <p14:tracePt t="26158" x="7678738" y="3800475"/>
          <p14:tracePt t="26172" x="7683500" y="3805238"/>
          <p14:tracePt t="26180" x="7688263" y="3810000"/>
          <p14:tracePt t="26194" x="7699375" y="3824288"/>
          <p14:tracePt t="26201" x="7704138" y="3840163"/>
          <p14:tracePt t="26208" x="7713663" y="3844925"/>
          <p14:tracePt t="26215" x="7723188" y="3854450"/>
          <p14:tracePt t="26223" x="7727950" y="3859213"/>
          <p14:tracePt t="26231" x="7737475" y="3863975"/>
          <p14:tracePt t="26237" x="7737475" y="3868738"/>
          <p14:tracePt t="26246" x="7742238" y="3868738"/>
          <p14:tracePt t="26255" x="7747000" y="3878263"/>
          <p14:tracePt t="26263" x="7747000" y="3883025"/>
          <p14:tracePt t="26265" x="7751763" y="3887788"/>
          <p14:tracePt t="26280" x="7756525" y="3892550"/>
          <p14:tracePt t="26294" x="7761288" y="3892550"/>
          <p14:tracePt t="26309" x="7766050" y="3897313"/>
          <p14:tracePt t="26324" x="7772400" y="3897313"/>
          <p14:tracePt t="26337" x="7772400" y="3902075"/>
          <p14:tracePt t="26344" x="7777163" y="3902075"/>
          <p14:tracePt t="26351" x="7777163" y="3906838"/>
          <p14:tracePt t="26358" x="7777163" y="3911600"/>
          <p14:tracePt t="26365" x="7781925" y="3911600"/>
          <p14:tracePt t="26373" x="7781925" y="3917950"/>
          <p14:tracePt t="26394" x="7781925" y="3922713"/>
          <p14:tracePt t="26416" x="7781925" y="3927475"/>
          <p14:tracePt t="26445" x="7781925" y="3932238"/>
          <p14:tracePt t="26854" x="7777163" y="3932238"/>
          <p14:tracePt t="26859" x="7761288" y="3932238"/>
          <p14:tracePt t="26865" x="7732713" y="3917950"/>
          <p14:tracePt t="26872" x="7693025" y="3911600"/>
          <p14:tracePt t="26881" x="7631113" y="3897313"/>
          <p14:tracePt t="26888" x="7548563" y="3883025"/>
          <p14:tracePt t="26896" x="7440613" y="3859213"/>
          <p14:tracePt t="26905" x="7304088" y="3840163"/>
          <p14:tracePt t="26914" x="7143750" y="3819525"/>
          <p14:tracePt t="26915" x="6938963" y="3810000"/>
          <p14:tracePt t="26923" x="6710363" y="3800475"/>
          <p14:tracePt t="26931" x="6486525" y="3786188"/>
          <p14:tracePt t="26937" x="6243638" y="3786188"/>
          <p14:tracePt t="26946" x="5986463" y="3786188"/>
          <p14:tracePt t="26954" x="5746750" y="3786188"/>
          <p14:tracePt t="26963" x="5503863" y="3786188"/>
          <p14:tracePt t="26965" x="5260975" y="3795713"/>
          <p14:tracePt t="26972" x="5032375" y="3814763"/>
          <p14:tracePt t="26980" x="4827588" y="3829050"/>
          <p14:tracePt t="26987" x="4594225" y="3849688"/>
          <p14:tracePt t="26996" x="4365625" y="3873500"/>
          <p14:tracePt t="27004" x="4165600" y="3917950"/>
          <p14:tracePt t="27013" x="3937000" y="3951288"/>
          <p14:tracePt t="27021" x="3703638" y="3984625"/>
          <p14:tracePt t="27030" x="3230563" y="4083050"/>
          <p14:tracePt t="27037" x="3027363" y="4151313"/>
          <p14:tracePt t="27046" x="2827338" y="4194175"/>
          <p14:tracePt t="27055" x="2671763" y="4257675"/>
          <p14:tracePt t="27063" x="2520950" y="4297363"/>
          <p14:tracePt t="27065" x="2408238" y="4330700"/>
          <p14:tracePt t="27073" x="2301875" y="4354513"/>
          <p14:tracePt t="27081" x="2174875" y="4384675"/>
          <p14:tracePt t="27087" x="2078038" y="4413250"/>
          <p14:tracePt t="27096" x="1985963" y="4427538"/>
          <p14:tracePt t="27104" x="1903413" y="4448175"/>
          <p14:tracePt t="27113" x="1814513" y="4462463"/>
          <p14:tracePt t="27115" x="1731963" y="4476750"/>
          <p14:tracePt t="27123" x="1639888" y="4491038"/>
          <p14:tracePt t="27130" x="1581150" y="4495800"/>
          <p14:tracePt t="27137" x="1528763" y="4505325"/>
          <p14:tracePt t="27146" x="1470025" y="4511675"/>
          <p14:tracePt t="27154" x="1425575" y="4511675"/>
          <p14:tracePt t="27164" x="1397000" y="4511675"/>
          <p14:tracePt t="27166" x="1362075" y="4511675"/>
          <p14:tracePt t="27173" x="1347788" y="4511675"/>
          <p14:tracePt t="27180" x="1333500" y="4511675"/>
          <p14:tracePt t="27187" x="1319213" y="4511675"/>
          <p14:tracePt t="27196" x="1314450" y="4511675"/>
          <p14:tracePt t="27204" x="1309688" y="4511675"/>
          <p14:tracePt t="27213" x="1304925" y="4511675"/>
          <p14:tracePt t="27223" x="1304925" y="4505325"/>
          <p14:tracePt t="27238" x="1298575" y="4505325"/>
          <p14:tracePt t="27374" x="1293813" y="4511675"/>
          <p14:tracePt t="27394" x="1289050" y="4516438"/>
          <p14:tracePt t="27401" x="1279525" y="4516438"/>
          <p14:tracePt t="27408" x="1279525" y="4521200"/>
          <p14:tracePt t="27430" x="1274763" y="4521200"/>
          <p14:tracePt t="27438" x="1270000" y="4525963"/>
          <p14:tracePt t="27444" x="1265238" y="4530725"/>
          <p14:tracePt t="27451" x="1265238" y="4540250"/>
          <p14:tracePt t="27458" x="1260475" y="4540250"/>
          <p14:tracePt t="27465" x="1260475" y="4545013"/>
          <p14:tracePt t="27473" x="1260475" y="4549775"/>
          <p14:tracePt t="27481" x="1260475" y="4559300"/>
          <p14:tracePt t="27494" x="1260475" y="4564063"/>
          <p14:tracePt t="27501" x="1260475" y="4568825"/>
          <p14:tracePt t="27508" x="1260475" y="4583113"/>
          <p14:tracePt t="27515" x="1260475" y="4589463"/>
          <p14:tracePt t="27530" x="1260475" y="4594225"/>
          <p14:tracePt t="27537" x="1260475" y="4603750"/>
          <p14:tracePt t="27543" x="1260475" y="4608513"/>
          <p14:tracePt t="27551" x="1265238" y="4608513"/>
          <p14:tracePt t="27558" x="1265238" y="4618038"/>
          <p14:tracePt t="27565" x="1270000" y="4622800"/>
          <p14:tracePt t="27572" x="1274763" y="4627563"/>
          <p14:tracePt t="27580" x="1274763" y="4632325"/>
          <p14:tracePt t="27593" x="1274763" y="4637088"/>
          <p14:tracePt t="27608" x="1284288" y="4641850"/>
          <p14:tracePt t="27615" x="1284288" y="4646613"/>
          <p14:tracePt t="27622" x="1289050" y="4646613"/>
          <p14:tracePt t="27630" x="1289050" y="4651375"/>
          <p14:tracePt t="27644" x="1293813" y="4656138"/>
          <p14:tracePt t="27658" x="1293813" y="4662488"/>
          <p14:tracePt t="27665" x="1298575" y="4662488"/>
          <p14:tracePt t="27673" x="1298575" y="4667250"/>
          <p14:tracePt t="27687" x="1298575" y="4672013"/>
          <p14:tracePt t="27708" x="1298575" y="4676775"/>
          <p14:tracePt t="28038" x="1382713" y="4540250"/>
          <p14:tracePt t="28044" x="1557338" y="4194175"/>
          <p14:tracePt t="28050" x="1771650" y="3829050"/>
          <p14:tracePt t="28057" x="2000250" y="3430588"/>
          <p14:tracePt t="28065" x="2174875" y="3089275"/>
          <p14:tracePt t="28072" x="2311400" y="2851150"/>
          <p14:tracePt t="28080" x="2419350" y="2652713"/>
          <p14:tracePt t="28088" x="2481263" y="2544763"/>
          <p14:tracePt t="28095" x="2511425" y="2471738"/>
          <p14:tracePt t="28104" x="2540000" y="2403475"/>
          <p14:tracePt t="28112" x="2554288" y="2365375"/>
          <p14:tracePt t="28122" x="2579688" y="2301875"/>
          <p14:tracePt t="28130" x="2589213" y="2271713"/>
          <p14:tracePt t="28137" x="2636838" y="2214563"/>
          <p14:tracePt t="28145" x="2695575" y="2136775"/>
          <p14:tracePt t="28153" x="2794000" y="2033588"/>
          <p14:tracePt t="28164" x="2890838" y="1912938"/>
          <p14:tracePt t="28165" x="2973388" y="1814513"/>
          <p14:tracePt t="28172" x="3041650" y="1746250"/>
          <p14:tracePt t="28180" x="3090863" y="1689100"/>
          <p14:tracePt t="28188" x="3148013" y="1649413"/>
          <p14:tracePt t="28195" x="3192463" y="1606550"/>
          <p14:tracePt t="28203" x="3216275" y="1590675"/>
          <p14:tracePt t="28212" x="3251200" y="1571625"/>
          <p14:tracePt t="28220" x="3270250" y="1557338"/>
          <p14:tracePt t="28222" x="3279775" y="1552575"/>
          <p14:tracePt t="28230" x="3298825" y="1547813"/>
          <p14:tracePt t="28238" x="3309938" y="1547813"/>
          <p14:tracePt t="28245" x="3319463" y="1547813"/>
          <p14:tracePt t="28254" x="3333750" y="1547813"/>
          <p14:tracePt t="28262" x="3352800" y="1547813"/>
          <p14:tracePt t="28272" x="3381375" y="1547813"/>
          <p14:tracePt t="28280" x="3411538" y="1547813"/>
          <p14:tracePt t="28288" x="3430588" y="1547813"/>
          <p14:tracePt t="28295" x="3460750" y="1547813"/>
          <p14:tracePt t="28303" x="3479800" y="1547813"/>
          <p14:tracePt t="28313" x="3498850" y="1557338"/>
          <p14:tracePt t="28314" x="3527425" y="1557338"/>
          <p14:tracePt t="28322" x="3548063" y="1557338"/>
          <p14:tracePt t="28330" x="3576638" y="1557338"/>
          <p14:tracePt t="28338" x="3595688" y="1562100"/>
          <p14:tracePt t="28345" x="3616325" y="1562100"/>
          <p14:tracePt t="28354" x="3630613" y="1562100"/>
          <p14:tracePt t="28362" x="3640138" y="1562100"/>
          <p14:tracePt t="28370" x="3649663" y="1562100"/>
          <p14:tracePt t="28381" x="3673475" y="1562100"/>
          <p14:tracePt t="28394" x="3678238" y="1562100"/>
          <p14:tracePt t="28423" x="3684588" y="1562100"/>
          <p14:tracePt t="28451" x="3689350" y="1562100"/>
          <p14:tracePt t="28509" x="3689350" y="1571625"/>
          <p14:tracePt t="28544" x="3689350" y="1576388"/>
          <p14:tracePt t="28580" x="3684588" y="1576388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7" name="Google Shape;3217;p62"/>
          <p:cNvGrpSpPr/>
          <p:nvPr/>
        </p:nvGrpSpPr>
        <p:grpSpPr>
          <a:xfrm>
            <a:off x="1595258" y="2004497"/>
            <a:ext cx="1133821" cy="1133821"/>
            <a:chOff x="851175" y="1582401"/>
            <a:chExt cx="964872" cy="964872"/>
          </a:xfrm>
        </p:grpSpPr>
        <p:sp>
          <p:nvSpPr>
            <p:cNvPr id="3218" name="Google Shape;3218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0" name="Google Shape;3220;p62"/>
          <p:cNvSpPr txBox="1">
            <a:spLocks noGrp="1"/>
          </p:cNvSpPr>
          <p:nvPr>
            <p:ph type="title"/>
          </p:nvPr>
        </p:nvSpPr>
        <p:spPr>
          <a:xfrm>
            <a:off x="3039400" y="1812550"/>
            <a:ext cx="503018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 &amp; </a:t>
            </a:r>
            <a:r>
              <a:rPr lang="en-US" dirty="0"/>
              <a:t>Implementation </a:t>
            </a:r>
            <a:endParaRPr dirty="0"/>
          </a:p>
        </p:txBody>
      </p:sp>
      <p:sp>
        <p:nvSpPr>
          <p:cNvPr id="3222" name="Google Shape;3222;p62"/>
          <p:cNvSpPr txBox="1">
            <a:spLocks noGrp="1"/>
          </p:cNvSpPr>
          <p:nvPr>
            <p:ph type="title" idx="2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3223" name="Google Shape;3223;p62"/>
          <p:cNvCxnSpPr>
            <a:stCxn id="3224" idx="6"/>
            <a:endCxn id="3225" idx="2"/>
          </p:cNvCxnSpPr>
          <p:nvPr/>
        </p:nvCxnSpPr>
        <p:spPr>
          <a:xfrm>
            <a:off x="3242992" y="2915527"/>
            <a:ext cx="41704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26" name="Google Shape;3226;p62"/>
          <p:cNvGrpSpPr/>
          <p:nvPr/>
        </p:nvGrpSpPr>
        <p:grpSpPr>
          <a:xfrm>
            <a:off x="3107692" y="2847877"/>
            <a:ext cx="4441050" cy="135300"/>
            <a:chOff x="3160713" y="2635945"/>
            <a:chExt cx="4441050" cy="135300"/>
          </a:xfrm>
        </p:grpSpPr>
        <p:sp>
          <p:nvSpPr>
            <p:cNvPr id="3224" name="Google Shape;3224;p62"/>
            <p:cNvSpPr/>
            <p:nvPr/>
          </p:nvSpPr>
          <p:spPr>
            <a:xfrm>
              <a:off x="316071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2"/>
            <p:cNvSpPr/>
            <p:nvPr/>
          </p:nvSpPr>
          <p:spPr>
            <a:xfrm>
              <a:off x="746646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7" name="Google Shape;3227;p62"/>
          <p:cNvCxnSpPr>
            <a:stCxn id="3224" idx="6"/>
            <a:endCxn id="3225" idx="2"/>
          </p:cNvCxnSpPr>
          <p:nvPr/>
        </p:nvCxnSpPr>
        <p:spPr>
          <a:xfrm>
            <a:off x="3242992" y="2915527"/>
            <a:ext cx="417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DCCA538-DBA3-0A6D-DE51-D4DEBB4D33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29608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4213">
        <p15:prstTrans prst="pageCurlDouble"/>
      </p:transition>
    </mc:Choice>
    <mc:Fallback>
      <p:transition spd="slow" advTm="42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1143000" y="1223010"/>
            <a:ext cx="6525928" cy="3429005"/>
            <a:chOff x="724986" y="3605478"/>
            <a:chExt cx="1302408" cy="682919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598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599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29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61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62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76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12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07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40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55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598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30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64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64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78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15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0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39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724986" y="3605478"/>
              <a:ext cx="1302408" cy="682919"/>
              <a:chOff x="724986" y="3605478"/>
              <a:chExt cx="1302408" cy="682919"/>
            </a:xfrm>
          </p:grpSpPr>
          <p:grpSp>
            <p:nvGrpSpPr>
              <p:cNvPr id="6" name="Google Shape;7420;p84">
                <a:extLst>
                  <a:ext uri="{FF2B5EF4-FFF2-40B4-BE49-F238E27FC236}">
                    <a16:creationId xmlns:a16="http://schemas.microsoft.com/office/drawing/2014/main" id="{2F7A3C0C-37CD-4D96-F1E1-DCE3719DDA89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2" name="Google Shape;7421;p84">
                  <a:extLst>
                    <a:ext uri="{FF2B5EF4-FFF2-40B4-BE49-F238E27FC236}">
                      <a16:creationId xmlns:a16="http://schemas.microsoft.com/office/drawing/2014/main" id="{A30EE75F-28C0-1F92-CEE9-63936ACA0273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8" name="Google Shape;7422;p84">
                    <a:extLst>
                      <a:ext uri="{FF2B5EF4-FFF2-40B4-BE49-F238E27FC236}">
                        <a16:creationId xmlns:a16="http://schemas.microsoft.com/office/drawing/2014/main" id="{668F64DF-81EA-E6A3-3567-181845FD1D9C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solidFill>
                    <a:schemeClr val="bg1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7423;p84">
                    <a:extLst>
                      <a:ext uri="{FF2B5EF4-FFF2-40B4-BE49-F238E27FC236}">
                        <a16:creationId xmlns:a16="http://schemas.microsoft.com/office/drawing/2014/main" id="{F12A6807-DA5C-9721-E1BE-115589586066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7424;p84">
                  <a:extLst>
                    <a:ext uri="{FF2B5EF4-FFF2-40B4-BE49-F238E27FC236}">
                      <a16:creationId xmlns:a16="http://schemas.microsoft.com/office/drawing/2014/main" id="{9D9B8522-86ED-4B24-4797-D1B1D347C5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4" name="Google Shape;7425;p84">
                    <a:extLst>
                      <a:ext uri="{FF2B5EF4-FFF2-40B4-BE49-F238E27FC236}">
                        <a16:creationId xmlns:a16="http://schemas.microsoft.com/office/drawing/2014/main" id="{628BE8F3-370C-925A-70B3-D29715A854E6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4056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dirty="0"/>
                  </a:p>
                </p:txBody>
              </p:sp>
              <p:grpSp>
                <p:nvGrpSpPr>
                  <p:cNvPr id="65" name="Google Shape;7426;p84">
                    <a:extLst>
                      <a:ext uri="{FF2B5EF4-FFF2-40B4-BE49-F238E27FC236}">
                        <a16:creationId xmlns:a16="http://schemas.microsoft.com/office/drawing/2014/main" id="{482356F4-B094-A970-6DA3-320A0AB88B8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6" name="Google Shape;7427;p84">
                      <a:extLst>
                        <a:ext uri="{FF2B5EF4-FFF2-40B4-BE49-F238E27FC236}">
                          <a16:creationId xmlns:a16="http://schemas.microsoft.com/office/drawing/2014/main" id="{8DE3DAAF-82B9-33EC-493D-004DC2073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" name="Google Shape;7428;p84">
                      <a:extLst>
                        <a:ext uri="{FF2B5EF4-FFF2-40B4-BE49-F238E27FC236}">
                          <a16:creationId xmlns:a16="http://schemas.microsoft.com/office/drawing/2014/main" id="{28E89966-2CF0-3279-BD82-D7FAA6A68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1" name="Google Shape;7436;p84">
                <a:extLst>
                  <a:ext uri="{FF2B5EF4-FFF2-40B4-BE49-F238E27FC236}">
                    <a16:creationId xmlns:a16="http://schemas.microsoft.com/office/drawing/2014/main" id="{4F7DC1CC-6EAA-B635-947E-9BBF6A280690}"/>
                  </a:ext>
                </a:extLst>
              </p:cNvPr>
              <p:cNvGrpSpPr/>
              <p:nvPr/>
            </p:nvGrpSpPr>
            <p:grpSpPr>
              <a:xfrm>
                <a:off x="1560718" y="3894099"/>
                <a:ext cx="429690" cy="102717"/>
                <a:chOff x="1560718" y="3894099"/>
                <a:chExt cx="429690" cy="102717"/>
              </a:xfrm>
            </p:grpSpPr>
            <p:grpSp>
              <p:nvGrpSpPr>
                <p:cNvPr id="52" name="Google Shape;7437;p84">
                  <a:extLst>
                    <a:ext uri="{FF2B5EF4-FFF2-40B4-BE49-F238E27FC236}">
                      <a16:creationId xmlns:a16="http://schemas.microsoft.com/office/drawing/2014/main" id="{5ABFDF43-41C6-24B5-2A0F-ACD8D7D09630}"/>
                    </a:ext>
                  </a:extLst>
                </p:cNvPr>
                <p:cNvGrpSpPr/>
                <p:nvPr/>
              </p:nvGrpSpPr>
              <p:grpSpPr>
                <a:xfrm>
                  <a:off x="1560718" y="3936003"/>
                  <a:ext cx="429690" cy="25622"/>
                  <a:chOff x="1560718" y="3936003"/>
                  <a:chExt cx="429690" cy="25622"/>
                </a:xfrm>
              </p:grpSpPr>
              <p:sp>
                <p:nvSpPr>
                  <p:cNvPr id="55" name="Google Shape;7438;p84">
                    <a:extLst>
                      <a:ext uri="{FF2B5EF4-FFF2-40B4-BE49-F238E27FC236}">
                        <a16:creationId xmlns:a16="http://schemas.microsoft.com/office/drawing/2014/main" id="{5D24A24D-B869-E7E3-5A16-CEB9A473B407}"/>
                      </a:ext>
                    </a:extLst>
                  </p:cNvPr>
                  <p:cNvSpPr/>
                  <p:nvPr/>
                </p:nvSpPr>
                <p:spPr>
                  <a:xfrm>
                    <a:off x="1560718" y="3951414"/>
                    <a:ext cx="416685" cy="10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9" h="1" fill="none" extrusionOk="0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7439;p84">
                    <a:extLst>
                      <a:ext uri="{FF2B5EF4-FFF2-40B4-BE49-F238E27FC236}">
                        <a16:creationId xmlns:a16="http://schemas.microsoft.com/office/drawing/2014/main" id="{F911D4F3-7083-1045-62AD-C51B41FA5D8F}"/>
                      </a:ext>
                    </a:extLst>
                  </p:cNvPr>
                  <p:cNvSpPr/>
                  <p:nvPr/>
                </p:nvSpPr>
                <p:spPr>
                  <a:xfrm>
                    <a:off x="1963762" y="3936003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2" y="1"/>
                        </a:moveTo>
                        <a:cubicBezTo>
                          <a:pt x="1802" y="1"/>
                          <a:pt x="828" y="650"/>
                          <a:pt x="412" y="1649"/>
                        </a:cubicBezTo>
                        <a:cubicBezTo>
                          <a:pt x="0" y="2649"/>
                          <a:pt x="226" y="3798"/>
                          <a:pt x="993" y="4564"/>
                        </a:cubicBezTo>
                        <a:cubicBezTo>
                          <a:pt x="1502" y="5076"/>
                          <a:pt x="2187" y="5349"/>
                          <a:pt x="2883" y="5349"/>
                        </a:cubicBezTo>
                        <a:cubicBezTo>
                          <a:pt x="3228" y="5349"/>
                          <a:pt x="3576" y="5282"/>
                          <a:pt x="3907" y="5144"/>
                        </a:cubicBezTo>
                        <a:cubicBezTo>
                          <a:pt x="4907" y="4732"/>
                          <a:pt x="5556" y="3758"/>
                          <a:pt x="5560" y="2674"/>
                        </a:cubicBezTo>
                        <a:cubicBezTo>
                          <a:pt x="5560" y="1197"/>
                          <a:pt x="4360" y="1"/>
                          <a:pt x="2882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7442;p84">
                  <a:extLst>
                    <a:ext uri="{FF2B5EF4-FFF2-40B4-BE49-F238E27FC236}">
                      <a16:creationId xmlns:a16="http://schemas.microsoft.com/office/drawing/2014/main" id="{1DF8474C-51FF-41EA-949D-2D8BF3047B60}"/>
                    </a:ext>
                  </a:extLst>
                </p:cNvPr>
                <p:cNvSpPr/>
                <p:nvPr/>
              </p:nvSpPr>
              <p:spPr>
                <a:xfrm>
                  <a:off x="1715465" y="3894099"/>
                  <a:ext cx="177893" cy="10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4" extrusionOk="0">
                      <a:moveTo>
                        <a:pt x="4951" y="1"/>
                      </a:moveTo>
                      <a:cubicBezTo>
                        <a:pt x="2219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3"/>
                        <a:pt x="4951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9" y="18766"/>
                        <a:pt x="37119" y="15461"/>
                      </a:cubicBezTo>
                      <a:lnTo>
                        <a:pt x="37119" y="5983"/>
                      </a:lnTo>
                      <a:cubicBezTo>
                        <a:pt x="37119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rgbClr val="4056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7444;p84">
                <a:extLst>
                  <a:ext uri="{FF2B5EF4-FFF2-40B4-BE49-F238E27FC236}">
                    <a16:creationId xmlns:a16="http://schemas.microsoft.com/office/drawing/2014/main" id="{3B95D6E9-0528-96A9-3E4A-BF14692BD5AA}"/>
                  </a:ext>
                </a:extLst>
              </p:cNvPr>
              <p:cNvGrpSpPr/>
              <p:nvPr/>
            </p:nvGrpSpPr>
            <p:grpSpPr>
              <a:xfrm>
                <a:off x="853823" y="3605478"/>
                <a:ext cx="466838" cy="249245"/>
                <a:chOff x="853823" y="3605479"/>
                <a:chExt cx="466838" cy="249244"/>
              </a:xfrm>
            </p:grpSpPr>
            <p:grpSp>
              <p:nvGrpSpPr>
                <p:cNvPr id="42" name="Google Shape;7445;p84">
                  <a:extLst>
                    <a:ext uri="{FF2B5EF4-FFF2-40B4-BE49-F238E27FC236}">
                      <a16:creationId xmlns:a16="http://schemas.microsoft.com/office/drawing/2014/main" id="{B1EEEE7A-838D-FA04-DB3F-6DFCBC863409}"/>
                    </a:ext>
                  </a:extLst>
                </p:cNvPr>
                <p:cNvGrpSpPr/>
                <p:nvPr/>
              </p:nvGrpSpPr>
              <p:grpSpPr>
                <a:xfrm>
                  <a:off x="853823" y="3605479"/>
                  <a:ext cx="307718" cy="102736"/>
                  <a:chOff x="853823" y="3605478"/>
                  <a:chExt cx="307718" cy="102736"/>
                </a:xfrm>
              </p:grpSpPr>
              <p:sp>
                <p:nvSpPr>
                  <p:cNvPr id="46" name="Google Shape;7446;p84">
                    <a:extLst>
                      <a:ext uri="{FF2B5EF4-FFF2-40B4-BE49-F238E27FC236}">
                        <a16:creationId xmlns:a16="http://schemas.microsoft.com/office/drawing/2014/main" id="{43730049-5728-284F-8FDD-F25A9CC9CA77}"/>
                      </a:ext>
                    </a:extLst>
                  </p:cNvPr>
                  <p:cNvSpPr/>
                  <p:nvPr/>
                </p:nvSpPr>
                <p:spPr>
                  <a:xfrm>
                    <a:off x="873825" y="3646751"/>
                    <a:ext cx="109834" cy="9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7447;p84">
                    <a:extLst>
                      <a:ext uri="{FF2B5EF4-FFF2-40B4-BE49-F238E27FC236}">
                        <a16:creationId xmlns:a16="http://schemas.microsoft.com/office/drawing/2014/main" id="{1832DCD2-BECE-A69E-D50A-365C4E20A7C9}"/>
                      </a:ext>
                    </a:extLst>
                  </p:cNvPr>
                  <p:cNvSpPr/>
                  <p:nvPr/>
                </p:nvSpPr>
                <p:spPr>
                  <a:xfrm>
                    <a:off x="853823" y="3642041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7448;p84">
                    <a:extLst>
                      <a:ext uri="{FF2B5EF4-FFF2-40B4-BE49-F238E27FC236}">
                        <a16:creationId xmlns:a16="http://schemas.microsoft.com/office/drawing/2014/main" id="{612029E9-2C2B-8627-018B-C0AA2D2DF4D6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43" name="Google Shape;7449;p84">
                  <a:extLst>
                    <a:ext uri="{FF2B5EF4-FFF2-40B4-BE49-F238E27FC236}">
                      <a16:creationId xmlns:a16="http://schemas.microsoft.com/office/drawing/2014/main" id="{7DC2F8F8-1711-DCAD-452E-5B563ABD89C4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3" y="3655845"/>
                  <a:chExt cx="159128" cy="198878"/>
                </a:xfrm>
              </p:grpSpPr>
              <p:sp>
                <p:nvSpPr>
                  <p:cNvPr id="44" name="Google Shape;7450;p84">
                    <a:extLst>
                      <a:ext uri="{FF2B5EF4-FFF2-40B4-BE49-F238E27FC236}">
                        <a16:creationId xmlns:a16="http://schemas.microsoft.com/office/drawing/2014/main" id="{41EDFEBC-D18B-20B5-39A6-D12CA2567373}"/>
                      </a:ext>
                    </a:extLst>
                  </p:cNvPr>
                  <p:cNvSpPr/>
                  <p:nvPr/>
                </p:nvSpPr>
                <p:spPr>
                  <a:xfrm>
                    <a:off x="1161533" y="3655845"/>
                    <a:ext cx="146441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7451;p84">
                    <a:extLst>
                      <a:ext uri="{FF2B5EF4-FFF2-40B4-BE49-F238E27FC236}">
                        <a16:creationId xmlns:a16="http://schemas.microsoft.com/office/drawing/2014/main" id="{D7560CC8-14B2-9D40-A368-CDE637D8D00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7452;p84">
                <a:extLst>
                  <a:ext uri="{FF2B5EF4-FFF2-40B4-BE49-F238E27FC236}">
                    <a16:creationId xmlns:a16="http://schemas.microsoft.com/office/drawing/2014/main" id="{2DDCBD50-01C6-4CDA-3FCC-66EF0E3A06FE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5" name="Google Shape;7453;p84">
                  <a:extLst>
                    <a:ext uri="{FF2B5EF4-FFF2-40B4-BE49-F238E27FC236}">
                      <a16:creationId xmlns:a16="http://schemas.microsoft.com/office/drawing/2014/main" id="{A54C12EE-C0DC-FA02-7697-4041EECB4FD4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0" name="Google Shape;7454;p84">
                    <a:extLst>
                      <a:ext uri="{FF2B5EF4-FFF2-40B4-BE49-F238E27FC236}">
                        <a16:creationId xmlns:a16="http://schemas.microsoft.com/office/drawing/2014/main" id="{22665CB1-B1F4-EE87-665E-3FAA054856E6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7455;p84">
                    <a:extLst>
                      <a:ext uri="{FF2B5EF4-FFF2-40B4-BE49-F238E27FC236}">
                        <a16:creationId xmlns:a16="http://schemas.microsoft.com/office/drawing/2014/main" id="{D951DE85-6CA5-11EC-B1E6-65ACCA723F7C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" name="Google Shape;7456;p84">
                  <a:extLst>
                    <a:ext uri="{FF2B5EF4-FFF2-40B4-BE49-F238E27FC236}">
                      <a16:creationId xmlns:a16="http://schemas.microsoft.com/office/drawing/2014/main" id="{BBF3A3EF-1F35-FA4F-B41B-986D106C9D61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7" name="Google Shape;7457;p84">
                    <a:extLst>
                      <a:ext uri="{FF2B5EF4-FFF2-40B4-BE49-F238E27FC236}">
                        <a16:creationId xmlns:a16="http://schemas.microsoft.com/office/drawing/2014/main" id="{10DABB3E-0AB3-5374-7F25-83076B07441D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7458;p84">
                    <a:extLst>
                      <a:ext uri="{FF2B5EF4-FFF2-40B4-BE49-F238E27FC236}">
                        <a16:creationId xmlns:a16="http://schemas.microsoft.com/office/drawing/2014/main" id="{75D71E8B-CA7B-10F8-EE94-4844F782B368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7459;p84">
                    <a:extLst>
                      <a:ext uri="{FF2B5EF4-FFF2-40B4-BE49-F238E27FC236}">
                        <a16:creationId xmlns:a16="http://schemas.microsoft.com/office/drawing/2014/main" id="{33129187-ADC0-6AA7-994D-06577EC0B470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7460;p84">
                <a:extLst>
                  <a:ext uri="{FF2B5EF4-FFF2-40B4-BE49-F238E27FC236}">
                    <a16:creationId xmlns:a16="http://schemas.microsoft.com/office/drawing/2014/main" id="{2EE902D0-B0AF-F5AE-31DF-F77B01D20DA5}"/>
                  </a:ext>
                </a:extLst>
              </p:cNvPr>
              <p:cNvGrpSpPr/>
              <p:nvPr/>
            </p:nvGrpSpPr>
            <p:grpSpPr>
              <a:xfrm>
                <a:off x="1501054" y="3605480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7" name="Google Shape;7461;p84">
                  <a:extLst>
                    <a:ext uri="{FF2B5EF4-FFF2-40B4-BE49-F238E27FC236}">
                      <a16:creationId xmlns:a16="http://schemas.microsoft.com/office/drawing/2014/main" id="{EE1F00B8-1978-CE1A-70B0-BFDE6DC32A13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3" name="Google Shape;7462;p84">
                    <a:extLst>
                      <a:ext uri="{FF2B5EF4-FFF2-40B4-BE49-F238E27FC236}">
                        <a16:creationId xmlns:a16="http://schemas.microsoft.com/office/drawing/2014/main" id="{78F826A0-B042-E4F0-E628-087A16BF1E54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7463;p84">
                    <a:extLst>
                      <a:ext uri="{FF2B5EF4-FFF2-40B4-BE49-F238E27FC236}">
                        <a16:creationId xmlns:a16="http://schemas.microsoft.com/office/drawing/2014/main" id="{FEF7D53A-B6FC-A172-6298-BD07B768C377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7464;p84">
                  <a:extLst>
                    <a:ext uri="{FF2B5EF4-FFF2-40B4-BE49-F238E27FC236}">
                      <a16:creationId xmlns:a16="http://schemas.microsoft.com/office/drawing/2014/main" id="{6A254884-9A90-C8D0-4D21-A5BF8D893CCF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29" name="Google Shape;7465;p84">
                    <a:extLst>
                      <a:ext uri="{FF2B5EF4-FFF2-40B4-BE49-F238E27FC236}">
                        <a16:creationId xmlns:a16="http://schemas.microsoft.com/office/drawing/2014/main" id="{462F7334-F7FF-2B4D-CC48-8596A54649CD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4056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grpSp>
                <p:nvGrpSpPr>
                  <p:cNvPr id="30" name="Google Shape;7466;p84">
                    <a:extLst>
                      <a:ext uri="{FF2B5EF4-FFF2-40B4-BE49-F238E27FC236}">
                        <a16:creationId xmlns:a16="http://schemas.microsoft.com/office/drawing/2014/main" id="{41E14144-6807-D03D-AB4F-5A8395ABD4F1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1" name="Google Shape;7467;p84">
                      <a:extLst>
                        <a:ext uri="{FF2B5EF4-FFF2-40B4-BE49-F238E27FC236}">
                          <a16:creationId xmlns:a16="http://schemas.microsoft.com/office/drawing/2014/main" id="{9CC9F577-FE45-7B86-55F7-5313AC56F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" name="Google Shape;7468;p84">
                      <a:extLst>
                        <a:ext uri="{FF2B5EF4-FFF2-40B4-BE49-F238E27FC236}">
                          <a16:creationId xmlns:a16="http://schemas.microsoft.com/office/drawing/2014/main" id="{FD8B456E-8027-5D96-F39B-BD904EAB8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2" name="Google Shape;7469;p84">
                <a:extLst>
                  <a:ext uri="{FF2B5EF4-FFF2-40B4-BE49-F238E27FC236}">
                    <a16:creationId xmlns:a16="http://schemas.microsoft.com/office/drawing/2014/main" id="{778BF5C2-B076-880C-FF75-A3B8794F4231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3" name="Google Shape;7470;p84">
                  <a:extLst>
                    <a:ext uri="{FF2B5EF4-FFF2-40B4-BE49-F238E27FC236}">
                      <a16:creationId xmlns:a16="http://schemas.microsoft.com/office/drawing/2014/main" id="{3198F48F-8B0D-9832-D239-AAF9B72427A5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5" name="Google Shape;7471;p84">
                    <a:extLst>
                      <a:ext uri="{FF2B5EF4-FFF2-40B4-BE49-F238E27FC236}">
                        <a16:creationId xmlns:a16="http://schemas.microsoft.com/office/drawing/2014/main" id="{9D6FB39E-91A5-3FF2-8A22-C604272A37DD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solidFill>
                    <a:schemeClr val="bg1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7472;p84">
                    <a:extLst>
                      <a:ext uri="{FF2B5EF4-FFF2-40B4-BE49-F238E27FC236}">
                        <a16:creationId xmlns:a16="http://schemas.microsoft.com/office/drawing/2014/main" id="{7F9ADCB3-C75C-EB6B-6BFE-455AC48AE62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" name="Google Shape;7473;p84">
                  <a:extLst>
                    <a:ext uri="{FF2B5EF4-FFF2-40B4-BE49-F238E27FC236}">
                      <a16:creationId xmlns:a16="http://schemas.microsoft.com/office/drawing/2014/main" id="{D5985AE6-3E73-29C7-53BB-55129F91BC5F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8" name="Google Shape;7474;p84">
                    <a:extLst>
                      <a:ext uri="{FF2B5EF4-FFF2-40B4-BE49-F238E27FC236}">
                        <a16:creationId xmlns:a16="http://schemas.microsoft.com/office/drawing/2014/main" id="{ED6B812D-EE8D-DA1A-E460-D3BC0B55BB1D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1" name="Google Shape;7475;p84">
                      <a:extLst>
                        <a:ext uri="{FF2B5EF4-FFF2-40B4-BE49-F238E27FC236}">
                          <a16:creationId xmlns:a16="http://schemas.microsoft.com/office/drawing/2014/main" id="{A0246621-7C8F-F401-8335-39779CF980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3" name="Google Shape;7476;p84">
                        <a:extLst>
                          <a:ext uri="{FF2B5EF4-FFF2-40B4-BE49-F238E27FC236}">
                            <a16:creationId xmlns:a16="http://schemas.microsoft.com/office/drawing/2014/main" id="{19DD506B-65D3-C4BB-1AE5-2D32A177B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" name="Google Shape;7477;p84">
                        <a:extLst>
                          <a:ext uri="{FF2B5EF4-FFF2-40B4-BE49-F238E27FC236}">
                            <a16:creationId xmlns:a16="http://schemas.microsoft.com/office/drawing/2014/main" id="{11D281B1-83CE-165E-7E8A-F9585F7FB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" name="Google Shape;7478;p84">
                      <a:extLst>
                        <a:ext uri="{FF2B5EF4-FFF2-40B4-BE49-F238E27FC236}">
                          <a16:creationId xmlns:a16="http://schemas.microsoft.com/office/drawing/2014/main" id="{9189F589-CF04-3383-51FD-820EE64B6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9" name="Google Shape;7479;p84">
                    <a:extLst>
                      <a:ext uri="{FF2B5EF4-FFF2-40B4-BE49-F238E27FC236}">
                        <a16:creationId xmlns:a16="http://schemas.microsoft.com/office/drawing/2014/main" id="{0F568095-6546-F78E-101F-9751064675E7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7480;p84">
                    <a:extLst>
                      <a:ext uri="{FF2B5EF4-FFF2-40B4-BE49-F238E27FC236}">
                        <a16:creationId xmlns:a16="http://schemas.microsoft.com/office/drawing/2014/main" id="{9B9F70F4-C124-6164-5593-76B80992526D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7481;p84">
                  <a:extLst>
                    <a:ext uri="{FF2B5EF4-FFF2-40B4-BE49-F238E27FC236}">
                      <a16:creationId xmlns:a16="http://schemas.microsoft.com/office/drawing/2014/main" id="{F0C7C14E-6604-6FDB-A186-C3F01AB8F99C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6" name="Google Shape;7482;p84">
                    <a:extLst>
                      <a:ext uri="{FF2B5EF4-FFF2-40B4-BE49-F238E27FC236}">
                        <a16:creationId xmlns:a16="http://schemas.microsoft.com/office/drawing/2014/main" id="{C060F2C2-2D0A-43F3-65AC-23E83B15948D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7483;p84">
                    <a:extLst>
                      <a:ext uri="{FF2B5EF4-FFF2-40B4-BE49-F238E27FC236}">
                        <a16:creationId xmlns:a16="http://schemas.microsoft.com/office/drawing/2014/main" id="{907ABBE2-C287-D0F7-EFAE-C83C5BDABC68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91" name="Graphic 90" descr="Badge 1 with solid fill">
            <a:extLst>
              <a:ext uri="{FF2B5EF4-FFF2-40B4-BE49-F238E27FC236}">
                <a16:creationId xmlns:a16="http://schemas.microsoft.com/office/drawing/2014/main" id="{9735D417-6740-9984-7959-855FA6F4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290" y="1196602"/>
            <a:ext cx="548640" cy="548640"/>
          </a:xfrm>
          <a:prstGeom prst="rect">
            <a:avLst/>
          </a:prstGeom>
        </p:spPr>
      </p:pic>
      <p:pic>
        <p:nvPicPr>
          <p:cNvPr id="93" name="Graphic 92" descr="Badge with solid fill">
            <a:extLst>
              <a:ext uri="{FF2B5EF4-FFF2-40B4-BE49-F238E27FC236}">
                <a16:creationId xmlns:a16="http://schemas.microsoft.com/office/drawing/2014/main" id="{E405FA94-B51A-6578-B11E-C1FBD83E7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8076" y="2184896"/>
            <a:ext cx="548640" cy="548640"/>
          </a:xfrm>
          <a:prstGeom prst="rect">
            <a:avLst/>
          </a:prstGeom>
        </p:spPr>
      </p:pic>
      <p:pic>
        <p:nvPicPr>
          <p:cNvPr id="95" name="Graphic 94" descr="Badge 3 with solid fill">
            <a:extLst>
              <a:ext uri="{FF2B5EF4-FFF2-40B4-BE49-F238E27FC236}">
                <a16:creationId xmlns:a16="http://schemas.microsoft.com/office/drawing/2014/main" id="{C251544C-0791-1CF0-08D7-89E6DCA5F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808" y="3192825"/>
            <a:ext cx="548640" cy="548640"/>
          </a:xfrm>
          <a:prstGeom prst="rect">
            <a:avLst/>
          </a:prstGeom>
        </p:spPr>
      </p:pic>
      <p:pic>
        <p:nvPicPr>
          <p:cNvPr id="97" name="Graphic 96" descr="Badge 4 with solid fill">
            <a:extLst>
              <a:ext uri="{FF2B5EF4-FFF2-40B4-BE49-F238E27FC236}">
                <a16:creationId xmlns:a16="http://schemas.microsoft.com/office/drawing/2014/main" id="{189504C7-1A93-B94A-70D6-70AAB81860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4290" y="4119771"/>
            <a:ext cx="548640" cy="548640"/>
          </a:xfrm>
          <a:prstGeom prst="rect">
            <a:avLst/>
          </a:prstGeom>
        </p:spPr>
      </p:pic>
      <p:pic>
        <p:nvPicPr>
          <p:cNvPr id="99" name="Graphic 98" descr="Badge 5 with solid fill">
            <a:extLst>
              <a:ext uri="{FF2B5EF4-FFF2-40B4-BE49-F238E27FC236}">
                <a16:creationId xmlns:a16="http://schemas.microsoft.com/office/drawing/2014/main" id="{BF43CAAB-16F2-64A7-5CDF-51968958D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6132" y="1204037"/>
            <a:ext cx="548640" cy="548640"/>
          </a:xfrm>
          <a:prstGeom prst="rect">
            <a:avLst/>
          </a:prstGeom>
        </p:spPr>
      </p:pic>
      <p:pic>
        <p:nvPicPr>
          <p:cNvPr id="101" name="Graphic 100" descr="Badge 6 with solid fill">
            <a:extLst>
              <a:ext uri="{FF2B5EF4-FFF2-40B4-BE49-F238E27FC236}">
                <a16:creationId xmlns:a16="http://schemas.microsoft.com/office/drawing/2014/main" id="{8E81FF14-8F0A-A1CB-D41F-D33AD85CDA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77318" y="2659340"/>
            <a:ext cx="548640" cy="548640"/>
          </a:xfrm>
          <a:prstGeom prst="rect">
            <a:avLst/>
          </a:prstGeom>
        </p:spPr>
      </p:pic>
      <p:pic>
        <p:nvPicPr>
          <p:cNvPr id="103" name="Graphic 102" descr="Badge 7 with solid fill">
            <a:extLst>
              <a:ext uri="{FF2B5EF4-FFF2-40B4-BE49-F238E27FC236}">
                <a16:creationId xmlns:a16="http://schemas.microsoft.com/office/drawing/2014/main" id="{D3F7166E-89D0-1476-4DB7-9F8B350796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25998" y="4121826"/>
            <a:ext cx="548640" cy="548640"/>
          </a:xfrm>
          <a:prstGeom prst="rect">
            <a:avLst/>
          </a:prstGeom>
        </p:spPr>
      </p:pic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97CBFE88-4FB3-0C16-6E80-5DC1098EC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58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5644">
        <p14:flip dir="r"/>
      </p:transition>
    </mc:Choice>
    <mc:Fallback>
      <p:transition spd="slow" advTm="564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6" name="Google Shape;2666;p43"/>
          <p:cNvGrpSpPr/>
          <p:nvPr/>
        </p:nvGrpSpPr>
        <p:grpSpPr>
          <a:xfrm>
            <a:off x="1053497" y="3073586"/>
            <a:ext cx="795537" cy="795537"/>
            <a:chOff x="851175" y="1582401"/>
            <a:chExt cx="964872" cy="964872"/>
          </a:xfrm>
        </p:grpSpPr>
        <p:sp>
          <p:nvSpPr>
            <p:cNvPr id="2667" name="Google Shape;266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43"/>
          <p:cNvGrpSpPr/>
          <p:nvPr/>
        </p:nvGrpSpPr>
        <p:grpSpPr>
          <a:xfrm>
            <a:off x="4908972" y="3073586"/>
            <a:ext cx="795537" cy="795537"/>
            <a:chOff x="851175" y="1582401"/>
            <a:chExt cx="964872" cy="964872"/>
          </a:xfrm>
        </p:grpSpPr>
        <p:sp>
          <p:nvSpPr>
            <p:cNvPr id="2670" name="Google Shape;2670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2" name="Google Shape;2672;p43"/>
          <p:cNvGrpSpPr/>
          <p:nvPr/>
        </p:nvGrpSpPr>
        <p:grpSpPr>
          <a:xfrm>
            <a:off x="4908972" y="1743274"/>
            <a:ext cx="795537" cy="795537"/>
            <a:chOff x="851175" y="1582401"/>
            <a:chExt cx="964872" cy="964872"/>
          </a:xfrm>
        </p:grpSpPr>
        <p:sp>
          <p:nvSpPr>
            <p:cNvPr id="2673" name="Google Shape;2673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75" name="Google Shape;2675;p43"/>
          <p:cNvGrpSpPr/>
          <p:nvPr/>
        </p:nvGrpSpPr>
        <p:grpSpPr>
          <a:xfrm>
            <a:off x="1053497" y="1743286"/>
            <a:ext cx="795537" cy="795537"/>
            <a:chOff x="851175" y="1582401"/>
            <a:chExt cx="964872" cy="964872"/>
          </a:xfrm>
        </p:grpSpPr>
        <p:sp>
          <p:nvSpPr>
            <p:cNvPr id="2676" name="Google Shape;2676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8" name="Google Shape;2678;p43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680" name="Google Shape;2680;p43"/>
          <p:cNvSpPr txBox="1">
            <a:spLocks noGrp="1"/>
          </p:cNvSpPr>
          <p:nvPr>
            <p:ph type="subTitle" idx="2"/>
          </p:nvPr>
        </p:nvSpPr>
        <p:spPr>
          <a:xfrm>
            <a:off x="1975600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 &amp; Implementation</a:t>
            </a:r>
            <a:endParaRPr dirty="0"/>
          </a:p>
        </p:txBody>
      </p:sp>
      <p:sp>
        <p:nvSpPr>
          <p:cNvPr id="2681" name="Google Shape;2681;p43"/>
          <p:cNvSpPr txBox="1">
            <a:spLocks noGrp="1"/>
          </p:cNvSpPr>
          <p:nvPr>
            <p:ph type="title" idx="3"/>
          </p:nvPr>
        </p:nvSpPr>
        <p:spPr>
          <a:xfrm>
            <a:off x="1049261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82" name="Google Shape;2682;p43"/>
          <p:cNvSpPr txBox="1">
            <a:spLocks noGrp="1"/>
          </p:cNvSpPr>
          <p:nvPr>
            <p:ph type="title" idx="4"/>
          </p:nvPr>
        </p:nvSpPr>
        <p:spPr>
          <a:xfrm>
            <a:off x="4904736" y="3192050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683" name="Google Shape;2683;p43"/>
          <p:cNvSpPr txBox="1">
            <a:spLocks noGrp="1"/>
          </p:cNvSpPr>
          <p:nvPr>
            <p:ph type="title" idx="5"/>
          </p:nvPr>
        </p:nvSpPr>
        <p:spPr>
          <a:xfrm>
            <a:off x="1049261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684" name="Google Shape;2684;p43"/>
          <p:cNvSpPr txBox="1">
            <a:spLocks noGrp="1"/>
          </p:cNvSpPr>
          <p:nvPr>
            <p:ph type="title" idx="6"/>
          </p:nvPr>
        </p:nvSpPr>
        <p:spPr>
          <a:xfrm>
            <a:off x="4904736" y="1861738"/>
            <a:ext cx="8040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685" name="Google Shape;2685;p43"/>
          <p:cNvSpPr txBox="1">
            <a:spLocks noGrp="1"/>
          </p:cNvSpPr>
          <p:nvPr>
            <p:ph type="subTitle" idx="7"/>
          </p:nvPr>
        </p:nvSpPr>
        <p:spPr>
          <a:xfrm>
            <a:off x="1975600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Definition with the aim of the project</a:t>
            </a:r>
            <a:endParaRPr dirty="0"/>
          </a:p>
        </p:txBody>
      </p:sp>
      <p:sp>
        <p:nvSpPr>
          <p:cNvPr id="2686" name="Google Shape;2686;p43"/>
          <p:cNvSpPr txBox="1">
            <a:spLocks noGrp="1"/>
          </p:cNvSpPr>
          <p:nvPr>
            <p:ph type="subTitle" idx="8"/>
          </p:nvPr>
        </p:nvSpPr>
        <p:spPr>
          <a:xfrm>
            <a:off x="1975600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687" name="Google Shape;2687;p43"/>
          <p:cNvSpPr txBox="1">
            <a:spLocks noGrp="1"/>
          </p:cNvSpPr>
          <p:nvPr>
            <p:ph type="subTitle" idx="9"/>
          </p:nvPr>
        </p:nvSpPr>
        <p:spPr>
          <a:xfrm>
            <a:off x="5831075" y="34239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Mathematics Equations that the project built on it</a:t>
            </a:r>
            <a:endParaRPr dirty="0"/>
          </a:p>
        </p:txBody>
      </p:sp>
      <p:sp>
        <p:nvSpPr>
          <p:cNvPr id="2688" name="Google Shape;2688;p43"/>
          <p:cNvSpPr txBox="1">
            <a:spLocks noGrp="1"/>
          </p:cNvSpPr>
          <p:nvPr>
            <p:ph type="subTitle" idx="13"/>
          </p:nvPr>
        </p:nvSpPr>
        <p:spPr>
          <a:xfrm>
            <a:off x="5831075" y="30631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endParaRPr dirty="0"/>
          </a:p>
        </p:txBody>
      </p:sp>
      <p:sp>
        <p:nvSpPr>
          <p:cNvPr id="2689" name="Google Shape;2689;p43"/>
          <p:cNvSpPr txBox="1">
            <a:spLocks noGrp="1"/>
          </p:cNvSpPr>
          <p:nvPr>
            <p:ph type="subTitle" idx="14"/>
          </p:nvPr>
        </p:nvSpPr>
        <p:spPr>
          <a:xfrm>
            <a:off x="5831075" y="2093675"/>
            <a:ext cx="2409600" cy="467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way that we can follow to reach to the objective</a:t>
            </a:r>
            <a:endParaRPr dirty="0"/>
          </a:p>
        </p:txBody>
      </p:sp>
      <p:sp>
        <p:nvSpPr>
          <p:cNvPr id="2690" name="Google Shape;2690;p43"/>
          <p:cNvSpPr txBox="1">
            <a:spLocks noGrp="1"/>
          </p:cNvSpPr>
          <p:nvPr>
            <p:ph type="subTitle" idx="15"/>
          </p:nvPr>
        </p:nvSpPr>
        <p:spPr>
          <a:xfrm>
            <a:off x="5831075" y="1732878"/>
            <a:ext cx="2409600" cy="30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Strateegy</a:t>
            </a:r>
            <a:endParaRPr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0E584592-543B-D08E-B090-2226F84DA0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14204">
        <p:split orient="vert"/>
      </p:transition>
    </mc:Choice>
    <mc:Fallback>
      <p:transition spd="slow" advTm="14204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1788558" y="1223014"/>
            <a:ext cx="3544273" cy="2486063"/>
            <a:chOff x="853823" y="3605478"/>
            <a:chExt cx="707346" cy="495123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598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599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29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61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62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76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12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07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40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55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598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30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64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64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78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15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0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39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853823" y="3605478"/>
              <a:ext cx="707346" cy="495123"/>
              <a:chOff x="853823" y="3605478"/>
              <a:chExt cx="707346" cy="495123"/>
            </a:xfrm>
          </p:grpSpPr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7444;p84">
                <a:extLst>
                  <a:ext uri="{FF2B5EF4-FFF2-40B4-BE49-F238E27FC236}">
                    <a16:creationId xmlns:a16="http://schemas.microsoft.com/office/drawing/2014/main" id="{3B95D6E9-0528-96A9-3E4A-BF14692BD5AA}"/>
                  </a:ext>
                </a:extLst>
              </p:cNvPr>
              <p:cNvGrpSpPr/>
              <p:nvPr/>
            </p:nvGrpSpPr>
            <p:grpSpPr>
              <a:xfrm>
                <a:off x="853823" y="3605478"/>
                <a:ext cx="466838" cy="249245"/>
                <a:chOff x="853823" y="3605479"/>
                <a:chExt cx="466838" cy="249244"/>
              </a:xfrm>
            </p:grpSpPr>
            <p:grpSp>
              <p:nvGrpSpPr>
                <p:cNvPr id="42" name="Google Shape;7445;p84">
                  <a:extLst>
                    <a:ext uri="{FF2B5EF4-FFF2-40B4-BE49-F238E27FC236}">
                      <a16:creationId xmlns:a16="http://schemas.microsoft.com/office/drawing/2014/main" id="{B1EEEE7A-838D-FA04-DB3F-6DFCBC863409}"/>
                    </a:ext>
                  </a:extLst>
                </p:cNvPr>
                <p:cNvGrpSpPr/>
                <p:nvPr/>
              </p:nvGrpSpPr>
              <p:grpSpPr>
                <a:xfrm>
                  <a:off x="853823" y="3605479"/>
                  <a:ext cx="307718" cy="102736"/>
                  <a:chOff x="853823" y="3605478"/>
                  <a:chExt cx="307718" cy="102736"/>
                </a:xfrm>
              </p:grpSpPr>
              <p:sp>
                <p:nvSpPr>
                  <p:cNvPr id="46" name="Google Shape;7446;p84">
                    <a:extLst>
                      <a:ext uri="{FF2B5EF4-FFF2-40B4-BE49-F238E27FC236}">
                        <a16:creationId xmlns:a16="http://schemas.microsoft.com/office/drawing/2014/main" id="{43730049-5728-284F-8FDD-F25A9CC9CA77}"/>
                      </a:ext>
                    </a:extLst>
                  </p:cNvPr>
                  <p:cNvSpPr/>
                  <p:nvPr/>
                </p:nvSpPr>
                <p:spPr>
                  <a:xfrm>
                    <a:off x="873825" y="3646751"/>
                    <a:ext cx="109834" cy="9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7447;p84">
                    <a:extLst>
                      <a:ext uri="{FF2B5EF4-FFF2-40B4-BE49-F238E27FC236}">
                        <a16:creationId xmlns:a16="http://schemas.microsoft.com/office/drawing/2014/main" id="{1832DCD2-BECE-A69E-D50A-365C4E20A7C9}"/>
                      </a:ext>
                    </a:extLst>
                  </p:cNvPr>
                  <p:cNvSpPr/>
                  <p:nvPr/>
                </p:nvSpPr>
                <p:spPr>
                  <a:xfrm>
                    <a:off x="853823" y="3642041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7448;p84">
                    <a:extLst>
                      <a:ext uri="{FF2B5EF4-FFF2-40B4-BE49-F238E27FC236}">
                        <a16:creationId xmlns:a16="http://schemas.microsoft.com/office/drawing/2014/main" id="{612029E9-2C2B-8627-018B-C0AA2D2DF4D6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43" name="Google Shape;7449;p84">
                  <a:extLst>
                    <a:ext uri="{FF2B5EF4-FFF2-40B4-BE49-F238E27FC236}">
                      <a16:creationId xmlns:a16="http://schemas.microsoft.com/office/drawing/2014/main" id="{7DC2F8F8-1711-DCAD-452E-5B563ABD89C4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3" y="3655845"/>
                  <a:chExt cx="159128" cy="198878"/>
                </a:xfrm>
              </p:grpSpPr>
              <p:sp>
                <p:nvSpPr>
                  <p:cNvPr id="44" name="Google Shape;7450;p84">
                    <a:extLst>
                      <a:ext uri="{FF2B5EF4-FFF2-40B4-BE49-F238E27FC236}">
                        <a16:creationId xmlns:a16="http://schemas.microsoft.com/office/drawing/2014/main" id="{41EDFEBC-D18B-20B5-39A6-D12CA2567373}"/>
                      </a:ext>
                    </a:extLst>
                  </p:cNvPr>
                  <p:cNvSpPr/>
                  <p:nvPr/>
                </p:nvSpPr>
                <p:spPr>
                  <a:xfrm>
                    <a:off x="1161533" y="3655845"/>
                    <a:ext cx="146441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7451;p84">
                    <a:extLst>
                      <a:ext uri="{FF2B5EF4-FFF2-40B4-BE49-F238E27FC236}">
                        <a16:creationId xmlns:a16="http://schemas.microsoft.com/office/drawing/2014/main" id="{D7560CC8-14B2-9D40-A368-CDE637D8D00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91" name="Graphic 90" descr="Badge 1 with solid fill">
            <a:extLst>
              <a:ext uri="{FF2B5EF4-FFF2-40B4-BE49-F238E27FC236}">
                <a16:creationId xmlns:a16="http://schemas.microsoft.com/office/drawing/2014/main" id="{9735D417-6740-9984-7959-855FA6F4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290" y="1196602"/>
            <a:ext cx="548640" cy="548640"/>
          </a:xfrm>
          <a:prstGeom prst="rect">
            <a:avLst/>
          </a:prstGeom>
        </p:spPr>
      </p:pic>
      <p:sp>
        <p:nvSpPr>
          <p:cNvPr id="7" name="Google Shape;7448;p84">
            <a:extLst>
              <a:ext uri="{FF2B5EF4-FFF2-40B4-BE49-F238E27FC236}">
                <a16:creationId xmlns:a16="http://schemas.microsoft.com/office/drawing/2014/main" id="{DE8E1191-CE2D-78B0-B56E-3A1982B5EF77}"/>
              </a:ext>
            </a:extLst>
          </p:cNvPr>
          <p:cNvSpPr/>
          <p:nvPr/>
        </p:nvSpPr>
        <p:spPr>
          <a:xfrm>
            <a:off x="807281" y="2260278"/>
            <a:ext cx="2500459" cy="1535463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dobe Caslon Pro Bold" panose="0205070206050A020403" pitchFamily="18" charset="0"/>
                <a:ea typeface="Source Sans Pro" panose="020B0503030403020204" pitchFamily="34" charset="0"/>
                <a:cs typeface="Arial" panose="020B0604020202020204" pitchFamily="34" charset="0"/>
              </a:rPr>
              <a:t>Create a 2D table to store the lengths of the longest common substring.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B873E88-4749-F815-C10A-A33C0BEB46EC}"/>
              </a:ext>
            </a:extLst>
          </p:cNvPr>
          <p:cNvCxnSpPr>
            <a:cxnSpLocks/>
          </p:cNvCxnSpPr>
          <p:nvPr/>
        </p:nvCxnSpPr>
        <p:spPr>
          <a:xfrm>
            <a:off x="2912806" y="1745242"/>
            <a:ext cx="0" cy="515036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C211443-55B5-CEFC-DE71-298D425E0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977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181">
        <p159:morph option="byObject"/>
      </p:transition>
    </mc:Choice>
    <mc:Fallback>
      <p:transition spd="slow" advTm="71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1143000" y="2189987"/>
            <a:ext cx="4189831" cy="1529548"/>
            <a:chOff x="724986" y="3798060"/>
            <a:chExt cx="836183" cy="304624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724986" y="3798060"/>
              <a:ext cx="836183" cy="304624"/>
              <a:chOff x="724986" y="3798060"/>
              <a:chExt cx="836183" cy="304624"/>
            </a:xfrm>
          </p:grpSpPr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2" name="Google Shape;7469;p84">
                <a:extLst>
                  <a:ext uri="{FF2B5EF4-FFF2-40B4-BE49-F238E27FC236}">
                    <a16:creationId xmlns:a16="http://schemas.microsoft.com/office/drawing/2014/main" id="{778BF5C2-B076-880C-FF75-A3B8794F4231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3" name="Google Shape;7470;p84">
                  <a:extLst>
                    <a:ext uri="{FF2B5EF4-FFF2-40B4-BE49-F238E27FC236}">
                      <a16:creationId xmlns:a16="http://schemas.microsoft.com/office/drawing/2014/main" id="{3198F48F-8B0D-9832-D239-AAF9B72427A5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5" name="Google Shape;7471;p84">
                    <a:extLst>
                      <a:ext uri="{FF2B5EF4-FFF2-40B4-BE49-F238E27FC236}">
                        <a16:creationId xmlns:a16="http://schemas.microsoft.com/office/drawing/2014/main" id="{9D6FB39E-91A5-3FF2-8A22-C604272A37DD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solidFill>
                    <a:schemeClr val="bg1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7472;p84">
                    <a:extLst>
                      <a:ext uri="{FF2B5EF4-FFF2-40B4-BE49-F238E27FC236}">
                        <a16:creationId xmlns:a16="http://schemas.microsoft.com/office/drawing/2014/main" id="{7F9ADCB3-C75C-EB6B-6BFE-455AC48AE62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" name="Google Shape;7473;p84">
                  <a:extLst>
                    <a:ext uri="{FF2B5EF4-FFF2-40B4-BE49-F238E27FC236}">
                      <a16:creationId xmlns:a16="http://schemas.microsoft.com/office/drawing/2014/main" id="{D5985AE6-3E73-29C7-53BB-55129F91BC5F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8" name="Google Shape;7474;p84">
                    <a:extLst>
                      <a:ext uri="{FF2B5EF4-FFF2-40B4-BE49-F238E27FC236}">
                        <a16:creationId xmlns:a16="http://schemas.microsoft.com/office/drawing/2014/main" id="{ED6B812D-EE8D-DA1A-E460-D3BC0B55BB1D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1" name="Google Shape;7475;p84">
                      <a:extLst>
                        <a:ext uri="{FF2B5EF4-FFF2-40B4-BE49-F238E27FC236}">
                          <a16:creationId xmlns:a16="http://schemas.microsoft.com/office/drawing/2014/main" id="{A0246621-7C8F-F401-8335-39779CF980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3" name="Google Shape;7476;p84">
                        <a:extLst>
                          <a:ext uri="{FF2B5EF4-FFF2-40B4-BE49-F238E27FC236}">
                            <a16:creationId xmlns:a16="http://schemas.microsoft.com/office/drawing/2014/main" id="{19DD506B-65D3-C4BB-1AE5-2D32A177B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" name="Google Shape;7477;p84">
                        <a:extLst>
                          <a:ext uri="{FF2B5EF4-FFF2-40B4-BE49-F238E27FC236}">
                            <a16:creationId xmlns:a16="http://schemas.microsoft.com/office/drawing/2014/main" id="{11D281B1-83CE-165E-7E8A-F9585F7FB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" name="Google Shape;7478;p84">
                      <a:extLst>
                        <a:ext uri="{FF2B5EF4-FFF2-40B4-BE49-F238E27FC236}">
                          <a16:creationId xmlns:a16="http://schemas.microsoft.com/office/drawing/2014/main" id="{9189F589-CF04-3383-51FD-820EE64B6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9" name="Google Shape;7479;p84">
                    <a:extLst>
                      <a:ext uri="{FF2B5EF4-FFF2-40B4-BE49-F238E27FC236}">
                        <a16:creationId xmlns:a16="http://schemas.microsoft.com/office/drawing/2014/main" id="{0F568095-6546-F78E-101F-9751064675E7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7480;p84">
                    <a:extLst>
                      <a:ext uri="{FF2B5EF4-FFF2-40B4-BE49-F238E27FC236}">
                        <a16:creationId xmlns:a16="http://schemas.microsoft.com/office/drawing/2014/main" id="{9B9F70F4-C124-6164-5593-76B80992526D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7481;p84">
                  <a:extLst>
                    <a:ext uri="{FF2B5EF4-FFF2-40B4-BE49-F238E27FC236}">
                      <a16:creationId xmlns:a16="http://schemas.microsoft.com/office/drawing/2014/main" id="{F0C7C14E-6604-6FDB-A186-C3F01AB8F99C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6" name="Google Shape;7482;p84">
                    <a:extLst>
                      <a:ext uri="{FF2B5EF4-FFF2-40B4-BE49-F238E27FC236}">
                        <a16:creationId xmlns:a16="http://schemas.microsoft.com/office/drawing/2014/main" id="{C060F2C2-2D0A-43F3-65AC-23E83B15948D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7483;p84">
                    <a:extLst>
                      <a:ext uri="{FF2B5EF4-FFF2-40B4-BE49-F238E27FC236}">
                        <a16:creationId xmlns:a16="http://schemas.microsoft.com/office/drawing/2014/main" id="{907ABBE2-C287-D0F7-EFAE-C83C5BDABC68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93" name="Graphic 92" descr="Badge with solid fill">
            <a:extLst>
              <a:ext uri="{FF2B5EF4-FFF2-40B4-BE49-F238E27FC236}">
                <a16:creationId xmlns:a16="http://schemas.microsoft.com/office/drawing/2014/main" id="{E405FA94-B51A-6578-B11E-C1FBD83E7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8076" y="2184896"/>
            <a:ext cx="548640" cy="548640"/>
          </a:xfrm>
          <a:prstGeom prst="rect">
            <a:avLst/>
          </a:prstGeom>
        </p:spPr>
      </p:pic>
      <p:pic>
        <p:nvPicPr>
          <p:cNvPr id="95" name="Graphic 94" descr="Badge 3 with solid fill">
            <a:extLst>
              <a:ext uri="{FF2B5EF4-FFF2-40B4-BE49-F238E27FC236}">
                <a16:creationId xmlns:a16="http://schemas.microsoft.com/office/drawing/2014/main" id="{C251544C-0791-1CF0-08D7-89E6DCA5F3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3808" y="3192825"/>
            <a:ext cx="548640" cy="548640"/>
          </a:xfrm>
          <a:prstGeom prst="rect">
            <a:avLst/>
          </a:prstGeom>
        </p:spPr>
      </p:pic>
      <p:sp>
        <p:nvSpPr>
          <p:cNvPr id="7" name="Google Shape;7448;p84">
            <a:extLst>
              <a:ext uri="{FF2B5EF4-FFF2-40B4-BE49-F238E27FC236}">
                <a16:creationId xmlns:a16="http://schemas.microsoft.com/office/drawing/2014/main" id="{88966DC7-56E5-28F2-F173-CBF706929DBC}"/>
              </a:ext>
            </a:extLst>
          </p:cNvPr>
          <p:cNvSpPr/>
          <p:nvPr/>
        </p:nvSpPr>
        <p:spPr>
          <a:xfrm>
            <a:off x="990479" y="1016612"/>
            <a:ext cx="2466658" cy="1132312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dobe Caslon Pro Bold" panose="0205070206050A020403" pitchFamily="18" charset="0"/>
                <a:ea typeface="Source Sans Pro" panose="020B0503030403020204" pitchFamily="34" charset="0"/>
                <a:cs typeface="Arial" panose="020B0604020202020204" pitchFamily="34" charset="0"/>
              </a:rPr>
              <a:t>Initialize the table with zeros.</a:t>
            </a:r>
            <a:endParaRPr lang="en-US" sz="9600" kern="100" dirty="0">
              <a:effectLst/>
              <a:latin typeface="Adobe Caslon Pro Bold" panose="0205070206050A020403" pitchFamily="18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Google Shape;7448;p84">
            <a:extLst>
              <a:ext uri="{FF2B5EF4-FFF2-40B4-BE49-F238E27FC236}">
                <a16:creationId xmlns:a16="http://schemas.microsoft.com/office/drawing/2014/main" id="{26C4E25C-2AD1-56B0-9790-35F8939C5B31}"/>
              </a:ext>
            </a:extLst>
          </p:cNvPr>
          <p:cNvSpPr/>
          <p:nvPr/>
        </p:nvSpPr>
        <p:spPr>
          <a:xfrm>
            <a:off x="973866" y="3797859"/>
            <a:ext cx="2466658" cy="1133856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40" tIns="182880" rIns="91440" bIns="0" anchor="ctr" anchorCtr="1">
            <a:spAutoFit/>
          </a:bodyPr>
          <a:lstStyle/>
          <a:p>
            <a:pPr lvl="0" algn="ctr"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dobe Caslon Pro Bold" panose="0205070206050A020403" pitchFamily="18" charset="0"/>
                <a:ea typeface="Source Sans Pro" panose="020B0503030403020204" pitchFamily="34" charset="0"/>
                <a:cs typeface="Arial" panose="020B0604020202020204" pitchFamily="34" charset="0"/>
              </a:rPr>
              <a:t>Iterate through both strings and compare characters.</a:t>
            </a:r>
            <a:endParaRPr lang="en-US" sz="9600" kern="100" dirty="0">
              <a:effectLst/>
              <a:latin typeface="Adobe Caslon Pro Bold" panose="0205070206050A020403" pitchFamily="18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4869D6D-3D82-79A9-9F18-7277ED6AD657}"/>
              </a:ext>
            </a:extLst>
          </p:cNvPr>
          <p:cNvCxnSpPr>
            <a:cxnSpLocks/>
          </p:cNvCxnSpPr>
          <p:nvPr/>
        </p:nvCxnSpPr>
        <p:spPr>
          <a:xfrm>
            <a:off x="2526030" y="2148924"/>
            <a:ext cx="0" cy="53786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B65D912-4C10-9CE4-EADC-A8D7DAA2D973}"/>
              </a:ext>
            </a:extLst>
          </p:cNvPr>
          <p:cNvCxnSpPr>
            <a:cxnSpLocks/>
          </p:cNvCxnSpPr>
          <p:nvPr/>
        </p:nvCxnSpPr>
        <p:spPr>
          <a:xfrm>
            <a:off x="2502850" y="3719535"/>
            <a:ext cx="0" cy="78324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F9393604-41A1-F5C4-D451-302FF2378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86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219">
        <p159:morph option="byObject"/>
      </p:transition>
    </mc:Choice>
    <mc:Fallback>
      <p:transition spd="slow" advTm="112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1445463" y="2318361"/>
            <a:ext cx="3728905" cy="2333646"/>
            <a:chOff x="785350" y="3823629"/>
            <a:chExt cx="744194" cy="464768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7452;p84">
              <a:extLst>
                <a:ext uri="{FF2B5EF4-FFF2-40B4-BE49-F238E27FC236}">
                  <a16:creationId xmlns:a16="http://schemas.microsoft.com/office/drawing/2014/main" id="{2DDCBD50-01C6-4CDA-3FCC-66EF0E3A06FE}"/>
                </a:ext>
              </a:extLst>
            </p:cNvPr>
            <p:cNvGrpSpPr/>
            <p:nvPr/>
          </p:nvGrpSpPr>
          <p:grpSpPr>
            <a:xfrm>
              <a:off x="785350" y="4047614"/>
              <a:ext cx="535311" cy="240783"/>
              <a:chOff x="785350" y="4047614"/>
              <a:chExt cx="535311" cy="240783"/>
            </a:xfrm>
          </p:grpSpPr>
          <p:grpSp>
            <p:nvGrpSpPr>
              <p:cNvPr id="35" name="Google Shape;7453;p84">
                <a:extLst>
                  <a:ext uri="{FF2B5EF4-FFF2-40B4-BE49-F238E27FC236}">
                    <a16:creationId xmlns:a16="http://schemas.microsoft.com/office/drawing/2014/main" id="{A54C12EE-C0DC-FA02-7697-4041EECB4FD4}"/>
                  </a:ext>
                </a:extLst>
              </p:cNvPr>
              <p:cNvGrpSpPr/>
              <p:nvPr/>
            </p:nvGrpSpPr>
            <p:grpSpPr>
              <a:xfrm>
                <a:off x="1161636" y="4047614"/>
                <a:ext cx="159025" cy="190415"/>
                <a:chOff x="1161636" y="4047614"/>
                <a:chExt cx="159025" cy="190415"/>
              </a:xfrm>
            </p:grpSpPr>
            <p:sp>
              <p:nvSpPr>
                <p:cNvPr id="40" name="Google Shape;7454;p84">
                  <a:extLst>
                    <a:ext uri="{FF2B5EF4-FFF2-40B4-BE49-F238E27FC236}">
                      <a16:creationId xmlns:a16="http://schemas.microsoft.com/office/drawing/2014/main" id="{22665CB1-B1F4-EE87-665E-3FAA054856E6}"/>
                    </a:ext>
                  </a:extLst>
                </p:cNvPr>
                <p:cNvSpPr/>
                <p:nvPr/>
              </p:nvSpPr>
              <p:spPr>
                <a:xfrm>
                  <a:off x="1293991" y="4047614"/>
                  <a:ext cx="26670" cy="2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5" h="5351" extrusionOk="0">
                      <a:moveTo>
                        <a:pt x="2890" y="1"/>
                      </a:moveTo>
                      <a:cubicBezTo>
                        <a:pt x="1807" y="1"/>
                        <a:pt x="833" y="654"/>
                        <a:pt x="417" y="1653"/>
                      </a:cubicBezTo>
                      <a:cubicBezTo>
                        <a:pt x="1" y="2653"/>
                        <a:pt x="231" y="3802"/>
                        <a:pt x="997" y="4568"/>
                      </a:cubicBezTo>
                      <a:cubicBezTo>
                        <a:pt x="1510" y="5078"/>
                        <a:pt x="2195" y="5350"/>
                        <a:pt x="2891" y="5350"/>
                      </a:cubicBezTo>
                      <a:cubicBezTo>
                        <a:pt x="3235" y="5350"/>
                        <a:pt x="3581" y="5284"/>
                        <a:pt x="3912" y="5148"/>
                      </a:cubicBezTo>
                      <a:cubicBezTo>
                        <a:pt x="4911" y="4732"/>
                        <a:pt x="5564" y="3758"/>
                        <a:pt x="5564" y="2675"/>
                      </a:cubicBezTo>
                      <a:cubicBezTo>
                        <a:pt x="5564" y="1197"/>
                        <a:pt x="4364" y="1"/>
                        <a:pt x="2890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7455;p84">
                  <a:extLst>
                    <a:ext uri="{FF2B5EF4-FFF2-40B4-BE49-F238E27FC236}">
                      <a16:creationId xmlns:a16="http://schemas.microsoft.com/office/drawing/2014/main" id="{D951DE85-6CA5-11EC-B1E6-65ACCA723F7C}"/>
                    </a:ext>
                  </a:extLst>
                </p:cNvPr>
                <p:cNvSpPr/>
                <p:nvPr/>
              </p:nvSpPr>
              <p:spPr>
                <a:xfrm>
                  <a:off x="1161636" y="4073229"/>
                  <a:ext cx="146334" cy="16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34" h="34405" fill="none" extrusionOk="0">
                      <a:moveTo>
                        <a:pt x="0" y="34404"/>
                      </a:moveTo>
                      <a:lnTo>
                        <a:pt x="12611" y="34404"/>
                      </a:lnTo>
                      <a:cubicBezTo>
                        <a:pt x="15705" y="34404"/>
                        <a:pt x="16325" y="30939"/>
                        <a:pt x="16325" y="30939"/>
                      </a:cubicBezTo>
                      <a:lnTo>
                        <a:pt x="16325" y="7957"/>
                      </a:lnTo>
                      <a:lnTo>
                        <a:pt x="30534" y="7957"/>
                      </a:lnTo>
                      <a:lnTo>
                        <a:pt x="30534" y="1"/>
                      </a:lnTo>
                    </a:path>
                  </a:pathLst>
                </a:custGeom>
                <a:noFill/>
                <a:ln w="9525" cap="rnd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oogle Shape;7456;p84">
                <a:extLst>
                  <a:ext uri="{FF2B5EF4-FFF2-40B4-BE49-F238E27FC236}">
                    <a16:creationId xmlns:a16="http://schemas.microsoft.com/office/drawing/2014/main" id="{BBF3A3EF-1F35-FA4F-B41B-986D106C9D61}"/>
                  </a:ext>
                </a:extLst>
              </p:cNvPr>
              <p:cNvGrpSpPr/>
              <p:nvPr/>
            </p:nvGrpSpPr>
            <p:grpSpPr>
              <a:xfrm>
                <a:off x="785350" y="4185661"/>
                <a:ext cx="376191" cy="102736"/>
                <a:chOff x="785350" y="4185661"/>
                <a:chExt cx="376191" cy="102736"/>
              </a:xfrm>
            </p:grpSpPr>
            <p:sp>
              <p:nvSpPr>
                <p:cNvPr id="37" name="Google Shape;7457;p84">
                  <a:extLst>
                    <a:ext uri="{FF2B5EF4-FFF2-40B4-BE49-F238E27FC236}">
                      <a16:creationId xmlns:a16="http://schemas.microsoft.com/office/drawing/2014/main" id="{10DABB3E-0AB3-5374-7F25-83076B07441D}"/>
                    </a:ext>
                  </a:extLst>
                </p:cNvPr>
                <p:cNvSpPr/>
                <p:nvPr/>
              </p:nvSpPr>
              <p:spPr>
                <a:xfrm>
                  <a:off x="808023" y="4238011"/>
                  <a:ext cx="175636" cy="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48" h="1" fill="none" extrusionOk="0">
                      <a:moveTo>
                        <a:pt x="36648" y="0"/>
                      </a:moveTo>
                      <a:lnTo>
                        <a:pt x="1" y="0"/>
                      </a:lnTo>
                    </a:path>
                  </a:pathLst>
                </a:custGeom>
                <a:noFill/>
                <a:ln w="9525" cap="rnd" cmpd="sng">
                  <a:solidFill>
                    <a:srgbClr val="CFD9E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7458;p84">
                  <a:extLst>
                    <a:ext uri="{FF2B5EF4-FFF2-40B4-BE49-F238E27FC236}">
                      <a16:creationId xmlns:a16="http://schemas.microsoft.com/office/drawing/2014/main" id="{75D71E8B-CA7B-10F8-EE94-4844F782B368}"/>
                    </a:ext>
                  </a:extLst>
                </p:cNvPr>
                <p:cNvSpPr/>
                <p:nvPr/>
              </p:nvSpPr>
              <p:spPr>
                <a:xfrm>
                  <a:off x="983648" y="4185661"/>
                  <a:ext cx="177893" cy="1027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8" extrusionOk="0">
                      <a:moveTo>
                        <a:pt x="4951" y="1"/>
                      </a:moveTo>
                      <a:cubicBezTo>
                        <a:pt x="2219" y="1"/>
                        <a:pt x="1" y="2679"/>
                        <a:pt x="1" y="5984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7"/>
                        <a:pt x="4951" y="21447"/>
                      </a:cubicBezTo>
                      <a:lnTo>
                        <a:pt x="32172" y="21447"/>
                      </a:lnTo>
                      <a:cubicBezTo>
                        <a:pt x="34904" y="21447"/>
                        <a:pt x="37119" y="18766"/>
                        <a:pt x="37119" y="15461"/>
                      </a:cubicBezTo>
                      <a:lnTo>
                        <a:pt x="37119" y="5984"/>
                      </a:lnTo>
                      <a:cubicBezTo>
                        <a:pt x="37119" y="2679"/>
                        <a:pt x="34904" y="1"/>
                        <a:pt x="32172" y="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 cmpd="sng">
                  <a:solidFill>
                    <a:srgbClr val="CFD9E0"/>
                  </a:solidFill>
                  <a:prstDash val="solid"/>
                  <a:miter lim="364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7459;p84">
                  <a:extLst>
                    <a:ext uri="{FF2B5EF4-FFF2-40B4-BE49-F238E27FC236}">
                      <a16:creationId xmlns:a16="http://schemas.microsoft.com/office/drawing/2014/main" id="{33129187-ADC0-6AA7-994D-06577EC0B470}"/>
                    </a:ext>
                  </a:extLst>
                </p:cNvPr>
                <p:cNvSpPr/>
                <p:nvPr/>
              </p:nvSpPr>
              <p:spPr>
                <a:xfrm>
                  <a:off x="785350" y="4224370"/>
                  <a:ext cx="26646" cy="2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0" h="5351" extrusionOk="0">
                      <a:moveTo>
                        <a:pt x="2674" y="0"/>
                      </a:moveTo>
                      <a:cubicBezTo>
                        <a:pt x="2328" y="0"/>
                        <a:pt x="1980" y="67"/>
                        <a:pt x="1649" y="203"/>
                      </a:cubicBezTo>
                      <a:cubicBezTo>
                        <a:pt x="650" y="619"/>
                        <a:pt x="0" y="1593"/>
                        <a:pt x="0" y="2677"/>
                      </a:cubicBezTo>
                      <a:cubicBezTo>
                        <a:pt x="0" y="4150"/>
                        <a:pt x="1197" y="5351"/>
                        <a:pt x="2674" y="5351"/>
                      </a:cubicBezTo>
                      <a:cubicBezTo>
                        <a:pt x="3754" y="5351"/>
                        <a:pt x="4732" y="4698"/>
                        <a:pt x="5144" y="3698"/>
                      </a:cubicBezTo>
                      <a:cubicBezTo>
                        <a:pt x="5560" y="2699"/>
                        <a:pt x="5330" y="1550"/>
                        <a:pt x="4568" y="783"/>
                      </a:cubicBezTo>
                      <a:cubicBezTo>
                        <a:pt x="4055" y="271"/>
                        <a:pt x="3370" y="0"/>
                        <a:pt x="2674" y="0"/>
                      </a:cubicBezTo>
                      <a:close/>
                    </a:path>
                  </a:pathLst>
                </a:custGeom>
                <a:solidFill>
                  <a:srgbClr val="E4E9E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pic>
        <p:nvPicPr>
          <p:cNvPr id="97" name="Graphic 96" descr="Badge 4 with solid fill">
            <a:extLst>
              <a:ext uri="{FF2B5EF4-FFF2-40B4-BE49-F238E27FC236}">
                <a16:creationId xmlns:a16="http://schemas.microsoft.com/office/drawing/2014/main" id="{189504C7-1A93-B94A-70D6-70AAB8186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290" y="4119771"/>
            <a:ext cx="548640" cy="548640"/>
          </a:xfrm>
          <a:prstGeom prst="rect">
            <a:avLst/>
          </a:prstGeom>
        </p:spPr>
      </p:pic>
      <p:sp>
        <p:nvSpPr>
          <p:cNvPr id="94" name="Google Shape;7443;p84">
            <a:extLst>
              <a:ext uri="{FF2B5EF4-FFF2-40B4-BE49-F238E27FC236}">
                <a16:creationId xmlns:a16="http://schemas.microsoft.com/office/drawing/2014/main" id="{6B6743CB-ACD6-59CD-385F-3FFF01819B1C}"/>
              </a:ext>
            </a:extLst>
          </p:cNvPr>
          <p:cNvSpPr/>
          <p:nvPr/>
        </p:nvSpPr>
        <p:spPr>
          <a:xfrm>
            <a:off x="3816013" y="2189987"/>
            <a:ext cx="1516818" cy="1519089"/>
          </a:xfrm>
          <a:custGeom>
            <a:avLst/>
            <a:gdLst/>
            <a:ahLst/>
            <a:cxnLst/>
            <a:rect l="l" t="t" r="r" b="b"/>
            <a:pathLst>
              <a:path w="63165" h="63161" fill="none" extrusionOk="0">
                <a:moveTo>
                  <a:pt x="63165" y="31580"/>
                </a:moveTo>
                <a:cubicBezTo>
                  <a:pt x="63165" y="49021"/>
                  <a:pt x="49025" y="63161"/>
                  <a:pt x="31585" y="63161"/>
                </a:cubicBezTo>
                <a:cubicBezTo>
                  <a:pt x="14140" y="63161"/>
                  <a:pt x="1" y="49021"/>
                  <a:pt x="1" y="31580"/>
                </a:cubicBezTo>
                <a:cubicBezTo>
                  <a:pt x="1" y="14140"/>
                  <a:pt x="14140" y="0"/>
                  <a:pt x="31585" y="0"/>
                </a:cubicBezTo>
                <a:cubicBezTo>
                  <a:pt x="49025" y="0"/>
                  <a:pt x="63165" y="14140"/>
                  <a:pt x="63165" y="31580"/>
                </a:cubicBezTo>
                <a:close/>
              </a:path>
            </a:pathLst>
          </a:custGeom>
          <a:noFill/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7448;p84">
            <a:extLst>
              <a:ext uri="{FF2B5EF4-FFF2-40B4-BE49-F238E27FC236}">
                <a16:creationId xmlns:a16="http://schemas.microsoft.com/office/drawing/2014/main" id="{545D77E6-75CE-4D42-0D66-97DB3860994E}"/>
              </a:ext>
            </a:extLst>
          </p:cNvPr>
          <p:cNvSpPr/>
          <p:nvPr/>
        </p:nvSpPr>
        <p:spPr>
          <a:xfrm>
            <a:off x="882422" y="1397423"/>
            <a:ext cx="2808329" cy="1949252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chemeClr val="bg1"/>
          </a:solidFill>
          <a:ln w="9525" cap="flat" cmpd="sng">
            <a:solidFill>
              <a:srgbClr val="CFD9E0"/>
            </a:solidFill>
            <a:prstDash val="solid"/>
            <a:miter lim="3647"/>
            <a:headEnd type="none" w="sm" len="sm"/>
            <a:tailEnd type="none" w="sm" len="sm"/>
          </a:ln>
        </p:spPr>
        <p:txBody>
          <a:bodyPr spcFirstLastPara="1" wrap="square" lIns="91440" tIns="182880" rIns="91440" bIns="0" anchor="ctr" anchorCtr="1">
            <a:spAutoFit/>
          </a:bodyPr>
          <a:lstStyle/>
          <a:p>
            <a:pPr lvl="0" algn="ctr">
              <a:spcAft>
                <a:spcPts val="800"/>
              </a:spcAft>
              <a:tabLst>
                <a:tab pos="457200" algn="l"/>
              </a:tabLst>
            </a:pPr>
            <a:r>
              <a:rPr lang="en-US" sz="1800" kern="100" dirty="0">
                <a:effectLst/>
                <a:latin typeface="Adobe Caslon Pro Bold" panose="0205070206050A020403" pitchFamily="18" charset="0"/>
                <a:ea typeface="Source Sans Pro" panose="020B0503030403020204" pitchFamily="34" charset="0"/>
                <a:cs typeface="Arial" panose="020B0604020202020204" pitchFamily="34" charset="0"/>
              </a:rPr>
              <a:t>If the characters at the current indices match, update the value in the table to be one plus the value in the table for the previous indices.</a:t>
            </a:r>
            <a:endParaRPr lang="en-US" sz="9600" kern="100" dirty="0">
              <a:effectLst/>
              <a:latin typeface="Adobe Caslon Pro Bold" panose="0205070206050A020403" pitchFamily="18" charset="0"/>
              <a:ea typeface="Source Sans Pro" panose="020B0503030403020204" pitchFamily="34" charset="0"/>
              <a:cs typeface="Arial" panose="020B0604020202020204" pitchFamily="34" charset="0"/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CB447A4-2E81-D348-8E58-EED520762FED}"/>
              </a:ext>
            </a:extLst>
          </p:cNvPr>
          <p:cNvCxnSpPr>
            <a:cxnSpLocks/>
          </p:cNvCxnSpPr>
          <p:nvPr/>
        </p:nvCxnSpPr>
        <p:spPr>
          <a:xfrm>
            <a:off x="2889946" y="3346675"/>
            <a:ext cx="0" cy="789484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18A8CB8-B570-87D0-ACC6-75A3D99A64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229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698">
        <p159:morph option="byObject"/>
      </p:transition>
    </mc:Choice>
    <mc:Fallback>
      <p:transition spd="slow" advTm="76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3816012" y="1223025"/>
            <a:ext cx="3852914" cy="2486053"/>
            <a:chOff x="1258451" y="3605480"/>
            <a:chExt cx="768943" cy="495121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598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599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29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61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62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76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12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07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40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55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598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30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64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64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78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15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0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39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1258451" y="3605480"/>
              <a:ext cx="768943" cy="495121"/>
              <a:chOff x="1258451" y="3605480"/>
              <a:chExt cx="768943" cy="495121"/>
            </a:xfrm>
          </p:grpSpPr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11" name="Google Shape;7460;p84">
                <a:extLst>
                  <a:ext uri="{FF2B5EF4-FFF2-40B4-BE49-F238E27FC236}">
                    <a16:creationId xmlns:a16="http://schemas.microsoft.com/office/drawing/2014/main" id="{2EE902D0-B0AF-F5AE-31DF-F77B01D20DA5}"/>
                  </a:ext>
                </a:extLst>
              </p:cNvPr>
              <p:cNvGrpSpPr/>
              <p:nvPr/>
            </p:nvGrpSpPr>
            <p:grpSpPr>
              <a:xfrm>
                <a:off x="1501054" y="3605480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7" name="Google Shape;7461;p84">
                  <a:extLst>
                    <a:ext uri="{FF2B5EF4-FFF2-40B4-BE49-F238E27FC236}">
                      <a16:creationId xmlns:a16="http://schemas.microsoft.com/office/drawing/2014/main" id="{EE1F00B8-1978-CE1A-70B0-BFDE6DC32A13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3" name="Google Shape;7462;p84">
                    <a:extLst>
                      <a:ext uri="{FF2B5EF4-FFF2-40B4-BE49-F238E27FC236}">
                        <a16:creationId xmlns:a16="http://schemas.microsoft.com/office/drawing/2014/main" id="{78F826A0-B042-E4F0-E628-087A16BF1E54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7463;p84">
                    <a:extLst>
                      <a:ext uri="{FF2B5EF4-FFF2-40B4-BE49-F238E27FC236}">
                        <a16:creationId xmlns:a16="http://schemas.microsoft.com/office/drawing/2014/main" id="{FEF7D53A-B6FC-A172-6298-BD07B768C377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7464;p84">
                  <a:extLst>
                    <a:ext uri="{FF2B5EF4-FFF2-40B4-BE49-F238E27FC236}">
                      <a16:creationId xmlns:a16="http://schemas.microsoft.com/office/drawing/2014/main" id="{6A254884-9A90-C8D0-4D21-A5BF8D893CCF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29" name="Google Shape;7465;p84">
                    <a:extLst>
                      <a:ext uri="{FF2B5EF4-FFF2-40B4-BE49-F238E27FC236}">
                        <a16:creationId xmlns:a16="http://schemas.microsoft.com/office/drawing/2014/main" id="{462F7334-F7FF-2B4D-CC48-8596A54649CD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4056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grpSp>
                <p:nvGrpSpPr>
                  <p:cNvPr id="30" name="Google Shape;7466;p84">
                    <a:extLst>
                      <a:ext uri="{FF2B5EF4-FFF2-40B4-BE49-F238E27FC236}">
                        <a16:creationId xmlns:a16="http://schemas.microsoft.com/office/drawing/2014/main" id="{41E14144-6807-D03D-AB4F-5A8395ABD4F1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1" name="Google Shape;7467;p84">
                      <a:extLst>
                        <a:ext uri="{FF2B5EF4-FFF2-40B4-BE49-F238E27FC236}">
                          <a16:creationId xmlns:a16="http://schemas.microsoft.com/office/drawing/2014/main" id="{9CC9F577-FE45-7B86-55F7-5313AC56F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" name="Google Shape;7468;p84">
                      <a:extLst>
                        <a:ext uri="{FF2B5EF4-FFF2-40B4-BE49-F238E27FC236}">
                          <a16:creationId xmlns:a16="http://schemas.microsoft.com/office/drawing/2014/main" id="{FD8B456E-8027-5D96-F39B-BD904EAB8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</p:grpSp>
      <p:pic>
        <p:nvPicPr>
          <p:cNvPr id="99" name="Graphic 98" descr="Badge 5 with solid fill">
            <a:extLst>
              <a:ext uri="{FF2B5EF4-FFF2-40B4-BE49-F238E27FC236}">
                <a16:creationId xmlns:a16="http://schemas.microsoft.com/office/drawing/2014/main" id="{BF43CAAB-16F2-64A7-5CDF-51968958D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86132" y="1204037"/>
            <a:ext cx="548640" cy="548640"/>
          </a:xfrm>
          <a:prstGeom prst="rect">
            <a:avLst/>
          </a:prstGeom>
        </p:spPr>
      </p:pic>
      <p:sp>
        <p:nvSpPr>
          <p:cNvPr id="7" name="Google Shape;7448;p84">
            <a:extLst>
              <a:ext uri="{FF2B5EF4-FFF2-40B4-BE49-F238E27FC236}">
                <a16:creationId xmlns:a16="http://schemas.microsoft.com/office/drawing/2014/main" id="{7C36894B-259D-BB13-15D0-CFF954CE8587}"/>
              </a:ext>
            </a:extLst>
          </p:cNvPr>
          <p:cNvSpPr/>
          <p:nvPr/>
        </p:nvSpPr>
        <p:spPr>
          <a:xfrm>
            <a:off x="5469724" y="2413155"/>
            <a:ext cx="2106147" cy="1264038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Track the maximum length of the common substring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CFA32BD-C666-A2CE-A020-16A1D97798E4}"/>
              </a:ext>
            </a:extLst>
          </p:cNvPr>
          <p:cNvCxnSpPr>
            <a:cxnSpLocks/>
          </p:cNvCxnSpPr>
          <p:nvPr/>
        </p:nvCxnSpPr>
        <p:spPr>
          <a:xfrm>
            <a:off x="6265606" y="1738873"/>
            <a:ext cx="0" cy="671416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59CD9E1-044A-2068-7B6B-FDCF0C8812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64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260">
        <p159:morph option="byObject"/>
      </p:transition>
    </mc:Choice>
    <mc:Fallback>
      <p:transition spd="slow" advTm="62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3816014" y="2189985"/>
            <a:ext cx="3667590" cy="1519089"/>
            <a:chOff x="1258451" y="3798060"/>
            <a:chExt cx="731957" cy="302541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598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599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29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61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62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76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12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07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40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55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598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30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64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64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78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15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0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39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1258451" y="3798060"/>
              <a:ext cx="731957" cy="302541"/>
              <a:chOff x="1258451" y="3798060"/>
              <a:chExt cx="731957" cy="302541"/>
            </a:xfrm>
          </p:grpSpPr>
          <p:grpSp>
            <p:nvGrpSpPr>
              <p:cNvPr id="51" name="Google Shape;7436;p84">
                <a:extLst>
                  <a:ext uri="{FF2B5EF4-FFF2-40B4-BE49-F238E27FC236}">
                    <a16:creationId xmlns:a16="http://schemas.microsoft.com/office/drawing/2014/main" id="{4F7DC1CC-6EAA-B635-947E-9BBF6A280690}"/>
                  </a:ext>
                </a:extLst>
              </p:cNvPr>
              <p:cNvGrpSpPr/>
              <p:nvPr/>
            </p:nvGrpSpPr>
            <p:grpSpPr>
              <a:xfrm>
                <a:off x="1560718" y="3894099"/>
                <a:ext cx="429690" cy="102717"/>
                <a:chOff x="1560718" y="3894099"/>
                <a:chExt cx="429690" cy="102717"/>
              </a:xfrm>
            </p:grpSpPr>
            <p:grpSp>
              <p:nvGrpSpPr>
                <p:cNvPr id="52" name="Google Shape;7437;p84">
                  <a:extLst>
                    <a:ext uri="{FF2B5EF4-FFF2-40B4-BE49-F238E27FC236}">
                      <a16:creationId xmlns:a16="http://schemas.microsoft.com/office/drawing/2014/main" id="{5ABFDF43-41C6-24B5-2A0F-ACD8D7D09630}"/>
                    </a:ext>
                  </a:extLst>
                </p:cNvPr>
                <p:cNvGrpSpPr/>
                <p:nvPr/>
              </p:nvGrpSpPr>
              <p:grpSpPr>
                <a:xfrm>
                  <a:off x="1560718" y="3936003"/>
                  <a:ext cx="429690" cy="25622"/>
                  <a:chOff x="1560718" y="3936003"/>
                  <a:chExt cx="429690" cy="25622"/>
                </a:xfrm>
              </p:grpSpPr>
              <p:sp>
                <p:nvSpPr>
                  <p:cNvPr id="55" name="Google Shape;7438;p84">
                    <a:extLst>
                      <a:ext uri="{FF2B5EF4-FFF2-40B4-BE49-F238E27FC236}">
                        <a16:creationId xmlns:a16="http://schemas.microsoft.com/office/drawing/2014/main" id="{5D24A24D-B869-E7E3-5A16-CEB9A473B407}"/>
                      </a:ext>
                    </a:extLst>
                  </p:cNvPr>
                  <p:cNvSpPr/>
                  <p:nvPr/>
                </p:nvSpPr>
                <p:spPr>
                  <a:xfrm>
                    <a:off x="1560718" y="3951414"/>
                    <a:ext cx="416685" cy="10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9" h="1" fill="none" extrusionOk="0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7439;p84">
                    <a:extLst>
                      <a:ext uri="{FF2B5EF4-FFF2-40B4-BE49-F238E27FC236}">
                        <a16:creationId xmlns:a16="http://schemas.microsoft.com/office/drawing/2014/main" id="{F911D4F3-7083-1045-62AD-C51B41FA5D8F}"/>
                      </a:ext>
                    </a:extLst>
                  </p:cNvPr>
                  <p:cNvSpPr/>
                  <p:nvPr/>
                </p:nvSpPr>
                <p:spPr>
                  <a:xfrm>
                    <a:off x="1963762" y="3936003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2" y="1"/>
                        </a:moveTo>
                        <a:cubicBezTo>
                          <a:pt x="1802" y="1"/>
                          <a:pt x="828" y="650"/>
                          <a:pt x="412" y="1649"/>
                        </a:cubicBezTo>
                        <a:cubicBezTo>
                          <a:pt x="0" y="2649"/>
                          <a:pt x="226" y="3798"/>
                          <a:pt x="993" y="4564"/>
                        </a:cubicBezTo>
                        <a:cubicBezTo>
                          <a:pt x="1502" y="5076"/>
                          <a:pt x="2187" y="5349"/>
                          <a:pt x="2883" y="5349"/>
                        </a:cubicBezTo>
                        <a:cubicBezTo>
                          <a:pt x="3228" y="5349"/>
                          <a:pt x="3576" y="5282"/>
                          <a:pt x="3907" y="5144"/>
                        </a:cubicBezTo>
                        <a:cubicBezTo>
                          <a:pt x="4907" y="4732"/>
                          <a:pt x="5556" y="3758"/>
                          <a:pt x="5560" y="2674"/>
                        </a:cubicBezTo>
                        <a:cubicBezTo>
                          <a:pt x="5560" y="1197"/>
                          <a:pt x="4360" y="1"/>
                          <a:pt x="2882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7442;p84">
                  <a:extLst>
                    <a:ext uri="{FF2B5EF4-FFF2-40B4-BE49-F238E27FC236}">
                      <a16:creationId xmlns:a16="http://schemas.microsoft.com/office/drawing/2014/main" id="{1DF8474C-51FF-41EA-949D-2D8BF3047B60}"/>
                    </a:ext>
                  </a:extLst>
                </p:cNvPr>
                <p:cNvSpPr/>
                <p:nvPr/>
              </p:nvSpPr>
              <p:spPr>
                <a:xfrm>
                  <a:off x="1715465" y="3894099"/>
                  <a:ext cx="177893" cy="10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4" extrusionOk="0">
                      <a:moveTo>
                        <a:pt x="4951" y="1"/>
                      </a:moveTo>
                      <a:cubicBezTo>
                        <a:pt x="2219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3"/>
                        <a:pt x="4951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9" y="18766"/>
                        <a:pt x="37119" y="15461"/>
                      </a:cubicBezTo>
                      <a:lnTo>
                        <a:pt x="37119" y="5983"/>
                      </a:lnTo>
                      <a:cubicBezTo>
                        <a:pt x="37119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rgbClr val="4056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2" name="Google Shape;7448;p84">
            <a:extLst>
              <a:ext uri="{FF2B5EF4-FFF2-40B4-BE49-F238E27FC236}">
                <a16:creationId xmlns:a16="http://schemas.microsoft.com/office/drawing/2014/main" id="{DE80F572-CDB5-2E4B-2370-660172FA2658}"/>
              </a:ext>
            </a:extLst>
          </p:cNvPr>
          <p:cNvSpPr/>
          <p:nvPr/>
        </p:nvSpPr>
        <p:spPr>
          <a:xfrm>
            <a:off x="5381190" y="1301913"/>
            <a:ext cx="2106147" cy="1264038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Return the maximum length found in the table.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1C62839-BCCC-CEC3-57BA-DC15071B5C28}"/>
              </a:ext>
            </a:extLst>
          </p:cNvPr>
          <p:cNvCxnSpPr>
            <a:cxnSpLocks/>
          </p:cNvCxnSpPr>
          <p:nvPr/>
        </p:nvCxnSpPr>
        <p:spPr>
          <a:xfrm>
            <a:off x="6558976" y="2565951"/>
            <a:ext cx="0" cy="106256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0" name="Graphic 109" descr="Badge 6 with solid fill">
            <a:extLst>
              <a:ext uri="{FF2B5EF4-FFF2-40B4-BE49-F238E27FC236}">
                <a16:creationId xmlns:a16="http://schemas.microsoft.com/office/drawing/2014/main" id="{4324A3A4-3FCE-037A-A0D6-75ECAE17C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4656" y="2655763"/>
            <a:ext cx="548640" cy="54864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16C5D3D-B137-9C5E-A18A-D78848F32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1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52">
        <p159:morph option="byObject"/>
      </p:transition>
    </mc:Choice>
    <mc:Fallback>
      <p:transition spd="slow" advTm="3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3816014" y="2189981"/>
            <a:ext cx="3852910" cy="2462031"/>
            <a:chOff x="1258451" y="3798060"/>
            <a:chExt cx="768942" cy="490337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598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599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29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61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62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76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12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07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40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55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598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30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64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64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78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15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0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39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1258451" y="3798060"/>
              <a:ext cx="768942" cy="490337"/>
              <a:chOff x="1258451" y="3798060"/>
              <a:chExt cx="768942" cy="490337"/>
            </a:xfrm>
          </p:grpSpPr>
          <p:grpSp>
            <p:nvGrpSpPr>
              <p:cNvPr id="6" name="Google Shape;7420;p84">
                <a:extLst>
                  <a:ext uri="{FF2B5EF4-FFF2-40B4-BE49-F238E27FC236}">
                    <a16:creationId xmlns:a16="http://schemas.microsoft.com/office/drawing/2014/main" id="{2F7A3C0C-37CD-4D96-F1E1-DCE3719DDA89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2" name="Google Shape;7421;p84">
                  <a:extLst>
                    <a:ext uri="{FF2B5EF4-FFF2-40B4-BE49-F238E27FC236}">
                      <a16:creationId xmlns:a16="http://schemas.microsoft.com/office/drawing/2014/main" id="{A30EE75F-28C0-1F92-CEE9-63936ACA0273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8" name="Google Shape;7422;p84">
                    <a:extLst>
                      <a:ext uri="{FF2B5EF4-FFF2-40B4-BE49-F238E27FC236}">
                        <a16:creationId xmlns:a16="http://schemas.microsoft.com/office/drawing/2014/main" id="{668F64DF-81EA-E6A3-3567-181845FD1D9C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solidFill>
                    <a:schemeClr val="bg1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7423;p84">
                    <a:extLst>
                      <a:ext uri="{FF2B5EF4-FFF2-40B4-BE49-F238E27FC236}">
                        <a16:creationId xmlns:a16="http://schemas.microsoft.com/office/drawing/2014/main" id="{F12A6807-DA5C-9721-E1BE-115589586066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7424;p84">
                  <a:extLst>
                    <a:ext uri="{FF2B5EF4-FFF2-40B4-BE49-F238E27FC236}">
                      <a16:creationId xmlns:a16="http://schemas.microsoft.com/office/drawing/2014/main" id="{9D9B8522-86ED-4B24-4797-D1B1D347C5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4" name="Google Shape;7425;p84">
                    <a:extLst>
                      <a:ext uri="{FF2B5EF4-FFF2-40B4-BE49-F238E27FC236}">
                        <a16:creationId xmlns:a16="http://schemas.microsoft.com/office/drawing/2014/main" id="{628BE8F3-370C-925A-70B3-D29715A854E6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4056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dirty="0"/>
                  </a:p>
                </p:txBody>
              </p:sp>
              <p:grpSp>
                <p:nvGrpSpPr>
                  <p:cNvPr id="65" name="Google Shape;7426;p84">
                    <a:extLst>
                      <a:ext uri="{FF2B5EF4-FFF2-40B4-BE49-F238E27FC236}">
                        <a16:creationId xmlns:a16="http://schemas.microsoft.com/office/drawing/2014/main" id="{482356F4-B094-A970-6DA3-320A0AB88B8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6" name="Google Shape;7427;p84">
                      <a:extLst>
                        <a:ext uri="{FF2B5EF4-FFF2-40B4-BE49-F238E27FC236}">
                          <a16:creationId xmlns:a16="http://schemas.microsoft.com/office/drawing/2014/main" id="{8DE3DAAF-82B9-33EC-493D-004DC2073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" name="Google Shape;7428;p84">
                      <a:extLst>
                        <a:ext uri="{FF2B5EF4-FFF2-40B4-BE49-F238E27FC236}">
                          <a16:creationId xmlns:a16="http://schemas.microsoft.com/office/drawing/2014/main" id="{28E89966-2CF0-3279-BD82-D7FAA6A68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3" name="Graphic 102" descr="Badge 7 with solid fill">
            <a:extLst>
              <a:ext uri="{FF2B5EF4-FFF2-40B4-BE49-F238E27FC236}">
                <a16:creationId xmlns:a16="http://schemas.microsoft.com/office/drawing/2014/main" id="{D3F7166E-89D0-1476-4DB7-9F8B35079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25998" y="4121826"/>
            <a:ext cx="548640" cy="548640"/>
          </a:xfrm>
          <a:prstGeom prst="rect">
            <a:avLst/>
          </a:prstGeom>
        </p:spPr>
      </p:pic>
      <p:sp>
        <p:nvSpPr>
          <p:cNvPr id="7" name="Google Shape;7448;p84">
            <a:extLst>
              <a:ext uri="{FF2B5EF4-FFF2-40B4-BE49-F238E27FC236}">
                <a16:creationId xmlns:a16="http://schemas.microsoft.com/office/drawing/2014/main" id="{5AB0A277-2ED4-DC37-A891-29175DEB37DB}"/>
              </a:ext>
            </a:extLst>
          </p:cNvPr>
          <p:cNvSpPr/>
          <p:nvPr/>
        </p:nvSpPr>
        <p:spPr>
          <a:xfrm>
            <a:off x="5449140" y="1706897"/>
            <a:ext cx="2364848" cy="1707130"/>
          </a:xfrm>
          <a:custGeom>
            <a:avLst/>
            <a:gdLst/>
            <a:ahLst/>
            <a:cxnLst/>
            <a:rect l="l" t="t" r="r" b="b"/>
            <a:pathLst>
              <a:path w="37119" h="21448" extrusionOk="0">
                <a:moveTo>
                  <a:pt x="4951" y="1"/>
                </a:moveTo>
                <a:cubicBezTo>
                  <a:pt x="2219" y="1"/>
                  <a:pt x="1" y="2682"/>
                  <a:pt x="1" y="5987"/>
                </a:cubicBezTo>
                <a:lnTo>
                  <a:pt x="1" y="15464"/>
                </a:lnTo>
                <a:cubicBezTo>
                  <a:pt x="1" y="18769"/>
                  <a:pt x="2219" y="21447"/>
                  <a:pt x="4951" y="21447"/>
                </a:cubicBezTo>
                <a:lnTo>
                  <a:pt x="32172" y="21447"/>
                </a:lnTo>
                <a:cubicBezTo>
                  <a:pt x="34904" y="21447"/>
                  <a:pt x="37119" y="18769"/>
                  <a:pt x="37119" y="15464"/>
                </a:cubicBezTo>
                <a:lnTo>
                  <a:pt x="37119" y="5987"/>
                </a:lnTo>
                <a:cubicBezTo>
                  <a:pt x="37119" y="2682"/>
                  <a:pt x="34904" y="1"/>
                  <a:pt x="32172" y="1"/>
                </a:cubicBezTo>
                <a:close/>
              </a:path>
            </a:pathLst>
          </a:custGeom>
          <a:solidFill>
            <a:srgbClr val="4056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Adobe Caslon Pro Bold" panose="0205070206050A020403" pitchFamily="18" charset="0"/>
              </a:rPr>
              <a:t>Extract the longest common substring using the ending index and maximum length.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18F5A9E-4B38-E590-7505-DBF79BD98B7F}"/>
              </a:ext>
            </a:extLst>
          </p:cNvPr>
          <p:cNvCxnSpPr>
            <a:cxnSpLocks/>
          </p:cNvCxnSpPr>
          <p:nvPr/>
        </p:nvCxnSpPr>
        <p:spPr>
          <a:xfrm>
            <a:off x="6193216" y="3414027"/>
            <a:ext cx="0" cy="722137"/>
          </a:xfrm>
          <a:prstGeom prst="line">
            <a:avLst/>
          </a:prstGeom>
          <a:noFill/>
          <a:ln w="9525" cap="rnd" cmpd="sng">
            <a:solidFill>
              <a:srgbClr val="CFD9E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880E020-E28D-685A-8753-8FC16BFE78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668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81">
        <p159:morph option="byObject"/>
      </p:transition>
    </mc:Choice>
    <mc:Fallback>
      <p:transition spd="slow" advTm="40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08ECA-2E0C-BA4B-0D46-59A3A0E0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243097"/>
            <a:ext cx="7717500" cy="559204"/>
          </a:xfrm>
        </p:spPr>
        <p:txBody>
          <a:bodyPr/>
          <a:lstStyle/>
          <a:p>
            <a:r>
              <a:rPr lang="en-US" dirty="0"/>
              <a:t>Steps to Follow</a:t>
            </a:r>
          </a:p>
        </p:txBody>
      </p:sp>
      <p:grpSp>
        <p:nvGrpSpPr>
          <p:cNvPr id="3" name="Google Shape;7397;p84">
            <a:extLst>
              <a:ext uri="{FF2B5EF4-FFF2-40B4-BE49-F238E27FC236}">
                <a16:creationId xmlns:a16="http://schemas.microsoft.com/office/drawing/2014/main" id="{B0FE5E93-4E67-54EB-9953-48E2E6B5E734}"/>
              </a:ext>
            </a:extLst>
          </p:cNvPr>
          <p:cNvGrpSpPr/>
          <p:nvPr/>
        </p:nvGrpSpPr>
        <p:grpSpPr>
          <a:xfrm>
            <a:off x="1143000" y="1223010"/>
            <a:ext cx="6525928" cy="3429005"/>
            <a:chOff x="724986" y="3605478"/>
            <a:chExt cx="1302408" cy="682919"/>
          </a:xfrm>
        </p:grpSpPr>
        <p:grpSp>
          <p:nvGrpSpPr>
            <p:cNvPr id="4" name="Google Shape;7398;p84">
              <a:extLst>
                <a:ext uri="{FF2B5EF4-FFF2-40B4-BE49-F238E27FC236}">
                  <a16:creationId xmlns:a16="http://schemas.microsoft.com/office/drawing/2014/main" id="{769E701E-A5D2-F431-264B-8FFA1FDEF31A}"/>
                </a:ext>
              </a:extLst>
            </p:cNvPr>
            <p:cNvGrpSpPr/>
            <p:nvPr/>
          </p:nvGrpSpPr>
          <p:grpSpPr>
            <a:xfrm>
              <a:off x="1289102" y="3823629"/>
              <a:ext cx="240442" cy="250435"/>
              <a:chOff x="-165066" y="3843598"/>
              <a:chExt cx="221259" cy="230455"/>
            </a:xfrm>
          </p:grpSpPr>
          <p:sp>
            <p:nvSpPr>
              <p:cNvPr id="70" name="Google Shape;7399;p84">
                <a:extLst>
                  <a:ext uri="{FF2B5EF4-FFF2-40B4-BE49-F238E27FC236}">
                    <a16:creationId xmlns:a16="http://schemas.microsoft.com/office/drawing/2014/main" id="{C363316F-2910-C214-662F-1F034BAC3EF3}"/>
                  </a:ext>
                </a:extLst>
              </p:cNvPr>
              <p:cNvSpPr/>
              <p:nvPr/>
            </p:nvSpPr>
            <p:spPr>
              <a:xfrm>
                <a:off x="-165066" y="3843599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400;p84">
                <a:extLst>
                  <a:ext uri="{FF2B5EF4-FFF2-40B4-BE49-F238E27FC236}">
                    <a16:creationId xmlns:a16="http://schemas.microsoft.com/office/drawing/2014/main" id="{AAA75049-7746-A459-B316-5BE65DED718E}"/>
                  </a:ext>
                </a:extLst>
              </p:cNvPr>
              <p:cNvSpPr/>
              <p:nvPr/>
            </p:nvSpPr>
            <p:spPr>
              <a:xfrm>
                <a:off x="-100985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401;p84">
                <a:extLst>
                  <a:ext uri="{FF2B5EF4-FFF2-40B4-BE49-F238E27FC236}">
                    <a16:creationId xmlns:a16="http://schemas.microsoft.com/office/drawing/2014/main" id="{836D080B-6304-72B2-BE19-2EAC8F6F95A8}"/>
                  </a:ext>
                </a:extLst>
              </p:cNvPr>
              <p:cNvSpPr/>
              <p:nvPr/>
            </p:nvSpPr>
            <p:spPr>
              <a:xfrm>
                <a:off x="-86594" y="3875129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402;p84">
                <a:extLst>
                  <a:ext uri="{FF2B5EF4-FFF2-40B4-BE49-F238E27FC236}">
                    <a16:creationId xmlns:a16="http://schemas.microsoft.com/office/drawing/2014/main" id="{160F18F3-BCE7-53CB-672B-FC6E54AEAE2C}"/>
                  </a:ext>
                </a:extLst>
              </p:cNvPr>
              <p:cNvSpPr/>
              <p:nvPr/>
            </p:nvSpPr>
            <p:spPr>
              <a:xfrm>
                <a:off x="-113855" y="3879061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03;p84">
                <a:extLst>
                  <a:ext uri="{FF2B5EF4-FFF2-40B4-BE49-F238E27FC236}">
                    <a16:creationId xmlns:a16="http://schemas.microsoft.com/office/drawing/2014/main" id="{F73A45C1-5E30-14CA-0776-A71ADBD0A977}"/>
                  </a:ext>
                </a:extLst>
              </p:cNvPr>
              <p:cNvSpPr/>
              <p:nvPr/>
            </p:nvSpPr>
            <p:spPr>
              <a:xfrm>
                <a:off x="-148861" y="3908662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404;p84">
                <a:extLst>
                  <a:ext uri="{FF2B5EF4-FFF2-40B4-BE49-F238E27FC236}">
                    <a16:creationId xmlns:a16="http://schemas.microsoft.com/office/drawing/2014/main" id="{1E8DE173-31B8-4470-6C09-D901829E095E}"/>
                  </a:ext>
                </a:extLst>
              </p:cNvPr>
              <p:cNvSpPr/>
              <p:nvPr/>
            </p:nvSpPr>
            <p:spPr>
              <a:xfrm>
                <a:off x="-137430" y="3963476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405;p84">
                <a:extLst>
                  <a:ext uri="{FF2B5EF4-FFF2-40B4-BE49-F238E27FC236}">
                    <a16:creationId xmlns:a16="http://schemas.microsoft.com/office/drawing/2014/main" id="{2F72AB5D-9308-8C3A-6EAA-227BC4276DBE}"/>
                  </a:ext>
                </a:extLst>
              </p:cNvPr>
              <p:cNvSpPr/>
              <p:nvPr/>
            </p:nvSpPr>
            <p:spPr>
              <a:xfrm>
                <a:off x="-122021" y="4015412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406;p84">
                <a:extLst>
                  <a:ext uri="{FF2B5EF4-FFF2-40B4-BE49-F238E27FC236}">
                    <a16:creationId xmlns:a16="http://schemas.microsoft.com/office/drawing/2014/main" id="{951386BD-91D4-4655-2BEF-3F048A385C76}"/>
                  </a:ext>
                </a:extLst>
              </p:cNvPr>
              <p:cNvSpPr/>
              <p:nvPr/>
            </p:nvSpPr>
            <p:spPr>
              <a:xfrm>
                <a:off x="-95533" y="4013107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407;p84">
                <a:extLst>
                  <a:ext uri="{FF2B5EF4-FFF2-40B4-BE49-F238E27FC236}">
                    <a16:creationId xmlns:a16="http://schemas.microsoft.com/office/drawing/2014/main" id="{16BA62FD-C398-CBBC-770D-DEF480C63A72}"/>
                  </a:ext>
                </a:extLst>
              </p:cNvPr>
              <p:cNvSpPr/>
              <p:nvPr/>
            </p:nvSpPr>
            <p:spPr>
              <a:xfrm>
                <a:off x="-123355" y="3941340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408;p84">
                <a:extLst>
                  <a:ext uri="{FF2B5EF4-FFF2-40B4-BE49-F238E27FC236}">
                    <a16:creationId xmlns:a16="http://schemas.microsoft.com/office/drawing/2014/main" id="{139B466F-B236-A216-43AC-07D584E84FB0}"/>
                  </a:ext>
                </a:extLst>
              </p:cNvPr>
              <p:cNvSpPr/>
              <p:nvPr/>
            </p:nvSpPr>
            <p:spPr>
              <a:xfrm>
                <a:off x="-91367" y="3973655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409;p84">
                <a:extLst>
                  <a:ext uri="{FF2B5EF4-FFF2-40B4-BE49-F238E27FC236}">
                    <a16:creationId xmlns:a16="http://schemas.microsoft.com/office/drawing/2014/main" id="{5537D167-89F7-CCD4-8A99-34734C7FBC2C}"/>
                  </a:ext>
                </a:extLst>
              </p:cNvPr>
              <p:cNvSpPr/>
              <p:nvPr/>
            </p:nvSpPr>
            <p:spPr>
              <a:xfrm>
                <a:off x="-49996" y="3843598"/>
                <a:ext cx="106189" cy="230454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7410;p84">
                <a:extLst>
                  <a:ext uri="{FF2B5EF4-FFF2-40B4-BE49-F238E27FC236}">
                    <a16:creationId xmlns:a16="http://schemas.microsoft.com/office/drawing/2014/main" id="{0173C12A-D813-AFE1-73DB-4F086F8D8D18}"/>
                  </a:ext>
                </a:extLst>
              </p:cNvPr>
              <p:cNvSpPr/>
              <p:nvPr/>
            </p:nvSpPr>
            <p:spPr>
              <a:xfrm>
                <a:off x="-49692" y="3906088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7411;p84">
                <a:extLst>
                  <a:ext uri="{FF2B5EF4-FFF2-40B4-BE49-F238E27FC236}">
                    <a16:creationId xmlns:a16="http://schemas.microsoft.com/office/drawing/2014/main" id="{81712383-6108-F357-024C-FDF371093B33}"/>
                  </a:ext>
                </a:extLst>
              </p:cNvPr>
              <p:cNvSpPr/>
              <p:nvPr/>
            </p:nvSpPr>
            <p:spPr>
              <a:xfrm>
                <a:off x="-49575" y="3875130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7412;p84">
                <a:extLst>
                  <a:ext uri="{FF2B5EF4-FFF2-40B4-BE49-F238E27FC236}">
                    <a16:creationId xmlns:a16="http://schemas.microsoft.com/office/drawing/2014/main" id="{06AB931B-2CC1-A953-0407-0297E1A91FE5}"/>
                  </a:ext>
                </a:extLst>
              </p:cNvPr>
              <p:cNvSpPr/>
              <p:nvPr/>
            </p:nvSpPr>
            <p:spPr>
              <a:xfrm>
                <a:off x="-4003" y="3879064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7413;p84">
                <a:extLst>
                  <a:ext uri="{FF2B5EF4-FFF2-40B4-BE49-F238E27FC236}">
                    <a16:creationId xmlns:a16="http://schemas.microsoft.com/office/drawing/2014/main" id="{CB57748E-866F-181F-CA30-2E07E243AB36}"/>
                  </a:ext>
                </a:extLst>
              </p:cNvPr>
              <p:cNvSpPr/>
              <p:nvPr/>
            </p:nvSpPr>
            <p:spPr>
              <a:xfrm>
                <a:off x="-13352" y="3908664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7414;p84">
                <a:extLst>
                  <a:ext uri="{FF2B5EF4-FFF2-40B4-BE49-F238E27FC236}">
                    <a16:creationId xmlns:a16="http://schemas.microsoft.com/office/drawing/2014/main" id="{32E45137-E118-FD75-779D-750C3D4D346A}"/>
                  </a:ext>
                </a:extLst>
              </p:cNvPr>
              <p:cNvSpPr/>
              <p:nvPr/>
            </p:nvSpPr>
            <p:spPr>
              <a:xfrm>
                <a:off x="466" y="3963478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7415;p84">
                <a:extLst>
                  <a:ext uri="{FF2B5EF4-FFF2-40B4-BE49-F238E27FC236}">
                    <a16:creationId xmlns:a16="http://schemas.microsoft.com/office/drawing/2014/main" id="{A3FA027E-8C99-44E9-3E00-5C832200D92E}"/>
                  </a:ext>
                </a:extLst>
              </p:cNvPr>
              <p:cNvSpPr/>
              <p:nvPr/>
            </p:nvSpPr>
            <p:spPr>
              <a:xfrm>
                <a:off x="688" y="4015415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7416;p84">
                <a:extLst>
                  <a:ext uri="{FF2B5EF4-FFF2-40B4-BE49-F238E27FC236}">
                    <a16:creationId xmlns:a16="http://schemas.microsoft.com/office/drawing/2014/main" id="{78760F14-138F-A3CB-5BC4-1A12A4F7D65F}"/>
                  </a:ext>
                </a:extLst>
              </p:cNvPr>
              <p:cNvSpPr/>
              <p:nvPr/>
            </p:nvSpPr>
            <p:spPr>
              <a:xfrm>
                <a:off x="-49575" y="4013109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7417;p84">
                <a:extLst>
                  <a:ext uri="{FF2B5EF4-FFF2-40B4-BE49-F238E27FC236}">
                    <a16:creationId xmlns:a16="http://schemas.microsoft.com/office/drawing/2014/main" id="{31CC5F43-2FE9-DD04-8C5D-3213274D0A05}"/>
                  </a:ext>
                </a:extLst>
              </p:cNvPr>
              <p:cNvSpPr/>
              <p:nvPr/>
            </p:nvSpPr>
            <p:spPr>
              <a:xfrm>
                <a:off x="-17517" y="3941339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7418;p84">
                <a:extLst>
                  <a:ext uri="{FF2B5EF4-FFF2-40B4-BE49-F238E27FC236}">
                    <a16:creationId xmlns:a16="http://schemas.microsoft.com/office/drawing/2014/main" id="{74ED795B-23A8-E126-4844-77B679867EA5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" name="Google Shape;7419;p84">
              <a:extLst>
                <a:ext uri="{FF2B5EF4-FFF2-40B4-BE49-F238E27FC236}">
                  <a16:creationId xmlns:a16="http://schemas.microsoft.com/office/drawing/2014/main" id="{6053DBBE-320A-BBB4-8395-DFBC63AB02A2}"/>
                </a:ext>
              </a:extLst>
            </p:cNvPr>
            <p:cNvGrpSpPr/>
            <p:nvPr/>
          </p:nvGrpSpPr>
          <p:grpSpPr>
            <a:xfrm>
              <a:off x="724986" y="3605478"/>
              <a:ext cx="1302408" cy="682919"/>
              <a:chOff x="724986" y="3605478"/>
              <a:chExt cx="1302408" cy="682919"/>
            </a:xfrm>
          </p:grpSpPr>
          <p:grpSp>
            <p:nvGrpSpPr>
              <p:cNvPr id="6" name="Google Shape;7420;p84">
                <a:extLst>
                  <a:ext uri="{FF2B5EF4-FFF2-40B4-BE49-F238E27FC236}">
                    <a16:creationId xmlns:a16="http://schemas.microsoft.com/office/drawing/2014/main" id="{2F7A3C0C-37CD-4D96-F1E1-DCE3719DDA89}"/>
                  </a:ext>
                </a:extLst>
              </p:cNvPr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62" name="Google Shape;7421;p84">
                  <a:extLst>
                    <a:ext uri="{FF2B5EF4-FFF2-40B4-BE49-F238E27FC236}">
                      <a16:creationId xmlns:a16="http://schemas.microsoft.com/office/drawing/2014/main" id="{A30EE75F-28C0-1F92-CEE9-63936ACA0273}"/>
                    </a:ext>
                  </a:extLst>
                </p:cNvPr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68" name="Google Shape;7422;p84">
                    <a:extLst>
                      <a:ext uri="{FF2B5EF4-FFF2-40B4-BE49-F238E27FC236}">
                        <a16:creationId xmlns:a16="http://schemas.microsoft.com/office/drawing/2014/main" id="{668F64DF-81EA-E6A3-3567-181845FD1D9C}"/>
                      </a:ext>
                    </a:extLst>
                  </p:cNvPr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535" h="1" fill="none" extrusionOk="0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solidFill>
                    <a:schemeClr val="bg1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7423;p84">
                    <a:extLst>
                      <a:ext uri="{FF2B5EF4-FFF2-40B4-BE49-F238E27FC236}">
                        <a16:creationId xmlns:a16="http://schemas.microsoft.com/office/drawing/2014/main" id="{F12A6807-DA5C-9721-E1BE-115589586066}"/>
                      </a:ext>
                    </a:extLst>
                  </p:cNvPr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51" extrusionOk="0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3" name="Google Shape;7424;p84">
                  <a:extLst>
                    <a:ext uri="{FF2B5EF4-FFF2-40B4-BE49-F238E27FC236}">
                      <a16:creationId xmlns:a16="http://schemas.microsoft.com/office/drawing/2014/main" id="{9D9B8522-86ED-4B24-4797-D1B1D347C592}"/>
                    </a:ext>
                  </a:extLst>
                </p:cNvPr>
                <p:cNvGrpSpPr/>
                <p:nvPr/>
              </p:nvGrpSpPr>
              <p:grpSpPr>
                <a:xfrm>
                  <a:off x="1498221" y="4047614"/>
                  <a:ext cx="328444" cy="240783"/>
                  <a:chOff x="1498221" y="4047614"/>
                  <a:chExt cx="328444" cy="240783"/>
                </a:xfrm>
              </p:grpSpPr>
              <p:sp>
                <p:nvSpPr>
                  <p:cNvPr id="64" name="Google Shape;7425;p84">
                    <a:extLst>
                      <a:ext uri="{FF2B5EF4-FFF2-40B4-BE49-F238E27FC236}">
                        <a16:creationId xmlns:a16="http://schemas.microsoft.com/office/drawing/2014/main" id="{628BE8F3-370C-925A-70B3-D29715A854E6}"/>
                      </a:ext>
                    </a:extLst>
                  </p:cNvPr>
                  <p:cNvSpPr/>
                  <p:nvPr/>
                </p:nvSpPr>
                <p:spPr>
                  <a:xfrm>
                    <a:off x="1648778" y="4185661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4056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 dirty="0"/>
                  </a:p>
                </p:txBody>
              </p:sp>
              <p:grpSp>
                <p:nvGrpSpPr>
                  <p:cNvPr id="65" name="Google Shape;7426;p84">
                    <a:extLst>
                      <a:ext uri="{FF2B5EF4-FFF2-40B4-BE49-F238E27FC236}">
                        <a16:creationId xmlns:a16="http://schemas.microsoft.com/office/drawing/2014/main" id="{482356F4-B094-A970-6DA3-320A0AB88B8D}"/>
                      </a:ext>
                    </a:extLst>
                  </p:cNvPr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66" name="Google Shape;7427;p84">
                      <a:extLst>
                        <a:ext uri="{FF2B5EF4-FFF2-40B4-BE49-F238E27FC236}">
                          <a16:creationId xmlns:a16="http://schemas.microsoft.com/office/drawing/2014/main" id="{8DE3DAAF-82B9-33EC-493D-004DC2073F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816" h="37079" fill="none" extrusionOk="0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67" name="Google Shape;7428;p84">
                      <a:extLst>
                        <a:ext uri="{FF2B5EF4-FFF2-40B4-BE49-F238E27FC236}">
                          <a16:creationId xmlns:a16="http://schemas.microsoft.com/office/drawing/2014/main" id="{28E89966-2CF0-3279-BD82-D7FAA6A68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49" extrusionOk="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51" name="Google Shape;7436;p84">
                <a:extLst>
                  <a:ext uri="{FF2B5EF4-FFF2-40B4-BE49-F238E27FC236}">
                    <a16:creationId xmlns:a16="http://schemas.microsoft.com/office/drawing/2014/main" id="{4F7DC1CC-6EAA-B635-947E-9BBF6A280690}"/>
                  </a:ext>
                </a:extLst>
              </p:cNvPr>
              <p:cNvGrpSpPr/>
              <p:nvPr/>
            </p:nvGrpSpPr>
            <p:grpSpPr>
              <a:xfrm>
                <a:off x="1560718" y="3894099"/>
                <a:ext cx="429690" cy="102717"/>
                <a:chOff x="1560718" y="3894099"/>
                <a:chExt cx="429690" cy="102717"/>
              </a:xfrm>
            </p:grpSpPr>
            <p:grpSp>
              <p:nvGrpSpPr>
                <p:cNvPr id="52" name="Google Shape;7437;p84">
                  <a:extLst>
                    <a:ext uri="{FF2B5EF4-FFF2-40B4-BE49-F238E27FC236}">
                      <a16:creationId xmlns:a16="http://schemas.microsoft.com/office/drawing/2014/main" id="{5ABFDF43-41C6-24B5-2A0F-ACD8D7D09630}"/>
                    </a:ext>
                  </a:extLst>
                </p:cNvPr>
                <p:cNvGrpSpPr/>
                <p:nvPr/>
              </p:nvGrpSpPr>
              <p:grpSpPr>
                <a:xfrm>
                  <a:off x="1560718" y="3936003"/>
                  <a:ext cx="429690" cy="25622"/>
                  <a:chOff x="1560718" y="3936003"/>
                  <a:chExt cx="429690" cy="25622"/>
                </a:xfrm>
              </p:grpSpPr>
              <p:sp>
                <p:nvSpPr>
                  <p:cNvPr id="55" name="Google Shape;7438;p84">
                    <a:extLst>
                      <a:ext uri="{FF2B5EF4-FFF2-40B4-BE49-F238E27FC236}">
                        <a16:creationId xmlns:a16="http://schemas.microsoft.com/office/drawing/2014/main" id="{5D24A24D-B869-E7E3-5A16-CEB9A473B407}"/>
                      </a:ext>
                    </a:extLst>
                  </p:cNvPr>
                  <p:cNvSpPr/>
                  <p:nvPr/>
                </p:nvSpPr>
                <p:spPr>
                  <a:xfrm>
                    <a:off x="1560718" y="3951414"/>
                    <a:ext cx="416685" cy="101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9" h="1" fill="none" extrusionOk="0">
                        <a:moveTo>
                          <a:pt x="1" y="0"/>
                        </a:moveTo>
                        <a:lnTo>
                          <a:pt x="17598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7439;p84">
                    <a:extLst>
                      <a:ext uri="{FF2B5EF4-FFF2-40B4-BE49-F238E27FC236}">
                        <a16:creationId xmlns:a16="http://schemas.microsoft.com/office/drawing/2014/main" id="{F911D4F3-7083-1045-62AD-C51B41FA5D8F}"/>
                      </a:ext>
                    </a:extLst>
                  </p:cNvPr>
                  <p:cNvSpPr/>
                  <p:nvPr/>
                </p:nvSpPr>
                <p:spPr>
                  <a:xfrm>
                    <a:off x="1963762" y="3936003"/>
                    <a:ext cx="26646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49" extrusionOk="0">
                        <a:moveTo>
                          <a:pt x="2882" y="1"/>
                        </a:moveTo>
                        <a:cubicBezTo>
                          <a:pt x="1802" y="1"/>
                          <a:pt x="828" y="650"/>
                          <a:pt x="412" y="1649"/>
                        </a:cubicBezTo>
                        <a:cubicBezTo>
                          <a:pt x="0" y="2649"/>
                          <a:pt x="226" y="3798"/>
                          <a:pt x="993" y="4564"/>
                        </a:cubicBezTo>
                        <a:cubicBezTo>
                          <a:pt x="1502" y="5076"/>
                          <a:pt x="2187" y="5349"/>
                          <a:pt x="2883" y="5349"/>
                        </a:cubicBezTo>
                        <a:cubicBezTo>
                          <a:pt x="3228" y="5349"/>
                          <a:pt x="3576" y="5282"/>
                          <a:pt x="3907" y="5144"/>
                        </a:cubicBezTo>
                        <a:cubicBezTo>
                          <a:pt x="4907" y="4732"/>
                          <a:pt x="5556" y="3758"/>
                          <a:pt x="5560" y="2674"/>
                        </a:cubicBezTo>
                        <a:cubicBezTo>
                          <a:pt x="5560" y="1197"/>
                          <a:pt x="4360" y="1"/>
                          <a:pt x="2882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54" name="Google Shape;7442;p84">
                  <a:extLst>
                    <a:ext uri="{FF2B5EF4-FFF2-40B4-BE49-F238E27FC236}">
                      <a16:creationId xmlns:a16="http://schemas.microsoft.com/office/drawing/2014/main" id="{1DF8474C-51FF-41EA-949D-2D8BF3047B60}"/>
                    </a:ext>
                  </a:extLst>
                </p:cNvPr>
                <p:cNvSpPr/>
                <p:nvPr/>
              </p:nvSpPr>
              <p:spPr>
                <a:xfrm>
                  <a:off x="1715465" y="3894099"/>
                  <a:ext cx="177893" cy="102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9" h="21444" extrusionOk="0">
                      <a:moveTo>
                        <a:pt x="4951" y="1"/>
                      </a:moveTo>
                      <a:cubicBezTo>
                        <a:pt x="2219" y="1"/>
                        <a:pt x="1" y="2678"/>
                        <a:pt x="1" y="5983"/>
                      </a:cubicBezTo>
                      <a:lnTo>
                        <a:pt x="1" y="15461"/>
                      </a:lnTo>
                      <a:cubicBezTo>
                        <a:pt x="1" y="18766"/>
                        <a:pt x="2219" y="21443"/>
                        <a:pt x="4951" y="21443"/>
                      </a:cubicBezTo>
                      <a:lnTo>
                        <a:pt x="32168" y="21443"/>
                      </a:lnTo>
                      <a:cubicBezTo>
                        <a:pt x="34901" y="21443"/>
                        <a:pt x="37119" y="18766"/>
                        <a:pt x="37119" y="15461"/>
                      </a:cubicBezTo>
                      <a:lnTo>
                        <a:pt x="37119" y="5983"/>
                      </a:lnTo>
                      <a:cubicBezTo>
                        <a:pt x="37119" y="2678"/>
                        <a:pt x="34901" y="1"/>
                        <a:pt x="32168" y="1"/>
                      </a:cubicBezTo>
                      <a:close/>
                    </a:path>
                  </a:pathLst>
                </a:custGeom>
                <a:solidFill>
                  <a:srgbClr val="40566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" name="Google Shape;7443;p84">
                <a:extLst>
                  <a:ext uri="{FF2B5EF4-FFF2-40B4-BE49-F238E27FC236}">
                    <a16:creationId xmlns:a16="http://schemas.microsoft.com/office/drawing/2014/main" id="{252A32CF-936A-B2FE-D71B-BA71D4C2051B}"/>
                  </a:ext>
                </a:extLst>
              </p:cNvPr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avLst/>
                <a:gdLst/>
                <a:ahLst/>
                <a:cxnLst/>
                <a:rect l="l" t="t" r="r" b="b"/>
                <a:pathLst>
                  <a:path w="63165" h="63161" fill="none" extrusionOk="0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" name="Google Shape;7444;p84">
                <a:extLst>
                  <a:ext uri="{FF2B5EF4-FFF2-40B4-BE49-F238E27FC236}">
                    <a16:creationId xmlns:a16="http://schemas.microsoft.com/office/drawing/2014/main" id="{3B95D6E9-0528-96A9-3E4A-BF14692BD5AA}"/>
                  </a:ext>
                </a:extLst>
              </p:cNvPr>
              <p:cNvGrpSpPr/>
              <p:nvPr/>
            </p:nvGrpSpPr>
            <p:grpSpPr>
              <a:xfrm>
                <a:off x="853823" y="3605478"/>
                <a:ext cx="466838" cy="249245"/>
                <a:chOff x="853823" y="3605479"/>
                <a:chExt cx="466838" cy="249244"/>
              </a:xfrm>
            </p:grpSpPr>
            <p:grpSp>
              <p:nvGrpSpPr>
                <p:cNvPr id="42" name="Google Shape;7445;p84">
                  <a:extLst>
                    <a:ext uri="{FF2B5EF4-FFF2-40B4-BE49-F238E27FC236}">
                      <a16:creationId xmlns:a16="http://schemas.microsoft.com/office/drawing/2014/main" id="{B1EEEE7A-838D-FA04-DB3F-6DFCBC863409}"/>
                    </a:ext>
                  </a:extLst>
                </p:cNvPr>
                <p:cNvGrpSpPr/>
                <p:nvPr/>
              </p:nvGrpSpPr>
              <p:grpSpPr>
                <a:xfrm>
                  <a:off x="853823" y="3605479"/>
                  <a:ext cx="307718" cy="102736"/>
                  <a:chOff x="853823" y="3605478"/>
                  <a:chExt cx="307718" cy="102736"/>
                </a:xfrm>
              </p:grpSpPr>
              <p:sp>
                <p:nvSpPr>
                  <p:cNvPr id="46" name="Google Shape;7446;p84">
                    <a:extLst>
                      <a:ext uri="{FF2B5EF4-FFF2-40B4-BE49-F238E27FC236}">
                        <a16:creationId xmlns:a16="http://schemas.microsoft.com/office/drawing/2014/main" id="{43730049-5728-284F-8FDD-F25A9CC9CA77}"/>
                      </a:ext>
                    </a:extLst>
                  </p:cNvPr>
                  <p:cNvSpPr/>
                  <p:nvPr/>
                </p:nvSpPr>
                <p:spPr>
                  <a:xfrm>
                    <a:off x="873825" y="3646751"/>
                    <a:ext cx="109834" cy="910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7447;p84">
                    <a:extLst>
                      <a:ext uri="{FF2B5EF4-FFF2-40B4-BE49-F238E27FC236}">
                        <a16:creationId xmlns:a16="http://schemas.microsoft.com/office/drawing/2014/main" id="{1832DCD2-BECE-A69E-D50A-365C4E20A7C9}"/>
                      </a:ext>
                    </a:extLst>
                  </p:cNvPr>
                  <p:cNvSpPr/>
                  <p:nvPr/>
                </p:nvSpPr>
                <p:spPr>
                  <a:xfrm>
                    <a:off x="853823" y="3642041"/>
                    <a:ext cx="2563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49" h="5349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3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7448;p84">
                    <a:extLst>
                      <a:ext uri="{FF2B5EF4-FFF2-40B4-BE49-F238E27FC236}">
                        <a16:creationId xmlns:a16="http://schemas.microsoft.com/office/drawing/2014/main" id="{612029E9-2C2B-8627-018B-C0AA2D2DF4D6}"/>
                      </a:ext>
                    </a:extLst>
                  </p:cNvPr>
                  <p:cNvSpPr/>
                  <p:nvPr/>
                </p:nvSpPr>
                <p:spPr>
                  <a:xfrm>
                    <a:off x="983648" y="3605478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</p:grpSp>
            <p:grpSp>
              <p:nvGrpSpPr>
                <p:cNvPr id="43" name="Google Shape;7449;p84">
                  <a:extLst>
                    <a:ext uri="{FF2B5EF4-FFF2-40B4-BE49-F238E27FC236}">
                      <a16:creationId xmlns:a16="http://schemas.microsoft.com/office/drawing/2014/main" id="{7DC2F8F8-1711-DCAD-452E-5B563ABD89C4}"/>
                    </a:ext>
                  </a:extLst>
                </p:cNvPr>
                <p:cNvGrpSpPr/>
                <p:nvPr/>
              </p:nvGrpSpPr>
              <p:grpSpPr>
                <a:xfrm>
                  <a:off x="1161530" y="3655851"/>
                  <a:ext cx="159131" cy="198872"/>
                  <a:chOff x="1161533" y="3655845"/>
                  <a:chExt cx="159128" cy="198878"/>
                </a:xfrm>
              </p:grpSpPr>
              <p:sp>
                <p:nvSpPr>
                  <p:cNvPr id="44" name="Google Shape;7450;p84">
                    <a:extLst>
                      <a:ext uri="{FF2B5EF4-FFF2-40B4-BE49-F238E27FC236}">
                        <a16:creationId xmlns:a16="http://schemas.microsoft.com/office/drawing/2014/main" id="{41EDFEBC-D18B-20B5-39A6-D12CA2567373}"/>
                      </a:ext>
                    </a:extLst>
                  </p:cNvPr>
                  <p:cNvSpPr/>
                  <p:nvPr/>
                </p:nvSpPr>
                <p:spPr>
                  <a:xfrm>
                    <a:off x="1161533" y="3655845"/>
                    <a:ext cx="146441" cy="1860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56" h="38848" fill="none" extrusionOk="0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7451;p84">
                    <a:extLst>
                      <a:ext uri="{FF2B5EF4-FFF2-40B4-BE49-F238E27FC236}">
                        <a16:creationId xmlns:a16="http://schemas.microsoft.com/office/drawing/2014/main" id="{D7560CC8-14B2-9D40-A368-CDE637D8D009}"/>
                      </a:ext>
                    </a:extLst>
                  </p:cNvPr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0" name="Google Shape;7452;p84">
                <a:extLst>
                  <a:ext uri="{FF2B5EF4-FFF2-40B4-BE49-F238E27FC236}">
                    <a16:creationId xmlns:a16="http://schemas.microsoft.com/office/drawing/2014/main" id="{2DDCBD50-01C6-4CDA-3FCC-66EF0E3A06FE}"/>
                  </a:ext>
                </a:extLst>
              </p:cNvPr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35" name="Google Shape;7453;p84">
                  <a:extLst>
                    <a:ext uri="{FF2B5EF4-FFF2-40B4-BE49-F238E27FC236}">
                      <a16:creationId xmlns:a16="http://schemas.microsoft.com/office/drawing/2014/main" id="{A54C12EE-C0DC-FA02-7697-4041EECB4FD4}"/>
                    </a:ext>
                  </a:extLst>
                </p:cNvPr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40" name="Google Shape;7454;p84">
                    <a:extLst>
                      <a:ext uri="{FF2B5EF4-FFF2-40B4-BE49-F238E27FC236}">
                        <a16:creationId xmlns:a16="http://schemas.microsoft.com/office/drawing/2014/main" id="{22665CB1-B1F4-EE87-665E-3FAA054856E6}"/>
                      </a:ext>
                    </a:extLst>
                  </p:cNvPr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5" h="5351" extrusionOk="0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rgbClr val="CFD9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7455;p84">
                    <a:extLst>
                      <a:ext uri="{FF2B5EF4-FFF2-40B4-BE49-F238E27FC236}">
                        <a16:creationId xmlns:a16="http://schemas.microsoft.com/office/drawing/2014/main" id="{D951DE85-6CA5-11EC-B1E6-65ACCA723F7C}"/>
                      </a:ext>
                    </a:extLst>
                  </p:cNvPr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534" h="34405" fill="none" extrusionOk="0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36" name="Google Shape;7456;p84">
                  <a:extLst>
                    <a:ext uri="{FF2B5EF4-FFF2-40B4-BE49-F238E27FC236}">
                      <a16:creationId xmlns:a16="http://schemas.microsoft.com/office/drawing/2014/main" id="{BBF3A3EF-1F35-FA4F-B41B-986D106C9D61}"/>
                    </a:ext>
                  </a:extLst>
                </p:cNvPr>
                <p:cNvGrpSpPr/>
                <p:nvPr/>
              </p:nvGrpSpPr>
              <p:grpSpPr>
                <a:xfrm>
                  <a:off x="785350" y="4185661"/>
                  <a:ext cx="376191" cy="102736"/>
                  <a:chOff x="785350" y="4185661"/>
                  <a:chExt cx="376191" cy="102736"/>
                </a:xfrm>
              </p:grpSpPr>
              <p:sp>
                <p:nvSpPr>
                  <p:cNvPr id="37" name="Google Shape;7457;p84">
                    <a:extLst>
                      <a:ext uri="{FF2B5EF4-FFF2-40B4-BE49-F238E27FC236}">
                        <a16:creationId xmlns:a16="http://schemas.microsoft.com/office/drawing/2014/main" id="{10DABB3E-0AB3-5374-7F25-83076B07441D}"/>
                      </a:ext>
                    </a:extLst>
                  </p:cNvPr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48" h="1" fill="none" extrusionOk="0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7458;p84">
                    <a:extLst>
                      <a:ext uri="{FF2B5EF4-FFF2-40B4-BE49-F238E27FC236}">
                        <a16:creationId xmlns:a16="http://schemas.microsoft.com/office/drawing/2014/main" id="{75D71E8B-CA7B-10F8-EE94-4844F782B368}"/>
                      </a:ext>
                    </a:extLst>
                  </p:cNvPr>
                  <p:cNvSpPr/>
                  <p:nvPr/>
                </p:nvSpPr>
                <p:spPr>
                  <a:xfrm>
                    <a:off x="983648" y="4185661"/>
                    <a:ext cx="177893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8" extrusionOk="0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7459;p84">
                    <a:extLst>
                      <a:ext uri="{FF2B5EF4-FFF2-40B4-BE49-F238E27FC236}">
                        <a16:creationId xmlns:a16="http://schemas.microsoft.com/office/drawing/2014/main" id="{33129187-ADC0-6AA7-994D-06577EC0B470}"/>
                      </a:ext>
                    </a:extLst>
                  </p:cNvPr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1" extrusionOk="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rgbClr val="E4E9E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1" name="Google Shape;7460;p84">
                <a:extLst>
                  <a:ext uri="{FF2B5EF4-FFF2-40B4-BE49-F238E27FC236}">
                    <a16:creationId xmlns:a16="http://schemas.microsoft.com/office/drawing/2014/main" id="{2EE902D0-B0AF-F5AE-31DF-F77B01D20DA5}"/>
                  </a:ext>
                </a:extLst>
              </p:cNvPr>
              <p:cNvGrpSpPr/>
              <p:nvPr/>
            </p:nvGrpSpPr>
            <p:grpSpPr>
              <a:xfrm>
                <a:off x="1501054" y="3605480"/>
                <a:ext cx="526340" cy="249240"/>
                <a:chOff x="1501054" y="3605478"/>
                <a:chExt cx="526340" cy="249240"/>
              </a:xfrm>
            </p:grpSpPr>
            <p:grpSp>
              <p:nvGrpSpPr>
                <p:cNvPr id="27" name="Google Shape;7461;p84">
                  <a:extLst>
                    <a:ext uri="{FF2B5EF4-FFF2-40B4-BE49-F238E27FC236}">
                      <a16:creationId xmlns:a16="http://schemas.microsoft.com/office/drawing/2014/main" id="{EE1F00B8-1978-CE1A-70B0-BFDE6DC32A13}"/>
                    </a:ext>
                  </a:extLst>
                </p:cNvPr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33" name="Google Shape;7462;p84">
                    <a:extLst>
                      <a:ext uri="{FF2B5EF4-FFF2-40B4-BE49-F238E27FC236}">
                        <a16:creationId xmlns:a16="http://schemas.microsoft.com/office/drawing/2014/main" id="{78F826A0-B042-E4F0-E628-087A16BF1E54}"/>
                      </a:ext>
                    </a:extLst>
                  </p:cNvPr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959" h="1" fill="none" extrusionOk="0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7463;p84">
                    <a:extLst>
                      <a:ext uri="{FF2B5EF4-FFF2-40B4-BE49-F238E27FC236}">
                        <a16:creationId xmlns:a16="http://schemas.microsoft.com/office/drawing/2014/main" id="{FEF7D53A-B6FC-A172-6298-BD07B768C377}"/>
                      </a:ext>
                    </a:extLst>
                  </p:cNvPr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4" h="5349" extrusionOk="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rgbClr val="A5B7C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" name="Google Shape;7464;p84">
                  <a:extLst>
                    <a:ext uri="{FF2B5EF4-FFF2-40B4-BE49-F238E27FC236}">
                      <a16:creationId xmlns:a16="http://schemas.microsoft.com/office/drawing/2014/main" id="{6A254884-9A90-C8D0-4D21-A5BF8D893CCF}"/>
                    </a:ext>
                  </a:extLst>
                </p:cNvPr>
                <p:cNvGrpSpPr/>
                <p:nvPr/>
              </p:nvGrpSpPr>
              <p:grpSpPr>
                <a:xfrm>
                  <a:off x="1501054" y="3605478"/>
                  <a:ext cx="333165" cy="249240"/>
                  <a:chOff x="1501054" y="3605478"/>
                  <a:chExt cx="333165" cy="249240"/>
                </a:xfrm>
              </p:grpSpPr>
              <p:sp>
                <p:nvSpPr>
                  <p:cNvPr id="29" name="Google Shape;7465;p84">
                    <a:extLst>
                      <a:ext uri="{FF2B5EF4-FFF2-40B4-BE49-F238E27FC236}">
                        <a16:creationId xmlns:a16="http://schemas.microsoft.com/office/drawing/2014/main" id="{462F7334-F7FF-2B4D-CC48-8596A54649CD}"/>
                      </a:ext>
                    </a:extLst>
                  </p:cNvPr>
                  <p:cNvSpPr/>
                  <p:nvPr/>
                </p:nvSpPr>
                <p:spPr>
                  <a:xfrm>
                    <a:off x="1656330" y="3605478"/>
                    <a:ext cx="177888" cy="1027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8" extrusionOk="0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rgbClr val="40566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endParaRPr/>
                  </a:p>
                </p:txBody>
              </p:sp>
              <p:grpSp>
                <p:nvGrpSpPr>
                  <p:cNvPr id="30" name="Google Shape;7466;p84">
                    <a:extLst>
                      <a:ext uri="{FF2B5EF4-FFF2-40B4-BE49-F238E27FC236}">
                        <a16:creationId xmlns:a16="http://schemas.microsoft.com/office/drawing/2014/main" id="{41E14144-6807-D03D-AB4F-5A8395ABD4F1}"/>
                      </a:ext>
                    </a:extLst>
                  </p:cNvPr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31" name="Google Shape;7467;p84">
                      <a:extLst>
                        <a:ext uri="{FF2B5EF4-FFF2-40B4-BE49-F238E27FC236}">
                          <a16:creationId xmlns:a16="http://schemas.microsoft.com/office/drawing/2014/main" id="{9CC9F577-FE45-7B86-55F7-5313AC56FE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9210" h="38848" fill="none" extrusionOk="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2" name="Google Shape;7468;p84">
                      <a:extLst>
                        <a:ext uri="{FF2B5EF4-FFF2-40B4-BE49-F238E27FC236}">
                          <a16:creationId xmlns:a16="http://schemas.microsoft.com/office/drawing/2014/main" id="{FD8B456E-8027-5D96-F39B-BD904EAB86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560" h="5350" extrusionOk="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rgbClr val="CFD9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12" name="Google Shape;7469;p84">
                <a:extLst>
                  <a:ext uri="{FF2B5EF4-FFF2-40B4-BE49-F238E27FC236}">
                    <a16:creationId xmlns:a16="http://schemas.microsoft.com/office/drawing/2014/main" id="{778BF5C2-B076-880C-FF75-A3B8794F4231}"/>
                  </a:ext>
                </a:extLst>
              </p:cNvPr>
              <p:cNvGrpSpPr/>
              <p:nvPr/>
            </p:nvGrpSpPr>
            <p:grpSpPr>
              <a:xfrm>
                <a:off x="724986" y="3800594"/>
                <a:ext cx="532950" cy="302090"/>
                <a:chOff x="724986" y="3800594"/>
                <a:chExt cx="532950" cy="302090"/>
              </a:xfrm>
            </p:grpSpPr>
            <p:grpSp>
              <p:nvGrpSpPr>
                <p:cNvPr id="13" name="Google Shape;7470;p84">
                  <a:extLst>
                    <a:ext uri="{FF2B5EF4-FFF2-40B4-BE49-F238E27FC236}">
                      <a16:creationId xmlns:a16="http://schemas.microsoft.com/office/drawing/2014/main" id="{3198F48F-8B0D-9832-D239-AAF9B72427A5}"/>
                    </a:ext>
                  </a:extLst>
                </p:cNvPr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25" name="Google Shape;7471;p84">
                    <a:extLst>
                      <a:ext uri="{FF2B5EF4-FFF2-40B4-BE49-F238E27FC236}">
                        <a16:creationId xmlns:a16="http://schemas.microsoft.com/office/drawing/2014/main" id="{9D6FB39E-91A5-3FF2-8A22-C604272A37DD}"/>
                      </a:ext>
                    </a:extLst>
                  </p:cNvPr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303" h="1" fill="none" extrusionOk="0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solidFill>
                    <a:schemeClr val="bg1"/>
                  </a:solidFill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7472;p84">
                    <a:extLst>
                      <a:ext uri="{FF2B5EF4-FFF2-40B4-BE49-F238E27FC236}">
                        <a16:creationId xmlns:a16="http://schemas.microsoft.com/office/drawing/2014/main" id="{7F9ADCB3-C75C-EB6B-6BFE-455AC48AE625}"/>
                      </a:ext>
                    </a:extLst>
                  </p:cNvPr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4" name="Google Shape;7473;p84">
                  <a:extLst>
                    <a:ext uri="{FF2B5EF4-FFF2-40B4-BE49-F238E27FC236}">
                      <a16:creationId xmlns:a16="http://schemas.microsoft.com/office/drawing/2014/main" id="{D5985AE6-3E73-29C7-53BB-55129F91BC5F}"/>
                    </a:ext>
                  </a:extLst>
                </p:cNvPr>
                <p:cNvGrpSpPr/>
                <p:nvPr/>
              </p:nvGrpSpPr>
              <p:grpSpPr>
                <a:xfrm>
                  <a:off x="906290" y="3800594"/>
                  <a:ext cx="351646" cy="302090"/>
                  <a:chOff x="906290" y="3800594"/>
                  <a:chExt cx="351646" cy="302090"/>
                </a:xfrm>
              </p:grpSpPr>
              <p:grpSp>
                <p:nvGrpSpPr>
                  <p:cNvPr id="18" name="Google Shape;7474;p84">
                    <a:extLst>
                      <a:ext uri="{FF2B5EF4-FFF2-40B4-BE49-F238E27FC236}">
                        <a16:creationId xmlns:a16="http://schemas.microsoft.com/office/drawing/2014/main" id="{ED6B812D-EE8D-DA1A-E460-D3BC0B55BB1D}"/>
                      </a:ext>
                    </a:extLst>
                  </p:cNvPr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21" name="Google Shape;7475;p84">
                      <a:extLst>
                        <a:ext uri="{FF2B5EF4-FFF2-40B4-BE49-F238E27FC236}">
                          <a16:creationId xmlns:a16="http://schemas.microsoft.com/office/drawing/2014/main" id="{A0246621-7C8F-F401-8335-39779CF980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23" name="Google Shape;7476;p84">
                        <a:extLst>
                          <a:ext uri="{FF2B5EF4-FFF2-40B4-BE49-F238E27FC236}">
                            <a16:creationId xmlns:a16="http://schemas.microsoft.com/office/drawing/2014/main" id="{19DD506B-65D3-C4BB-1AE5-2D32A177BA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1" h="5349" extrusionOk="0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rgbClr val="CFD9E0"/>
                      </a:soli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4" name="Google Shape;7477;p84">
                        <a:extLst>
                          <a:ext uri="{FF2B5EF4-FFF2-40B4-BE49-F238E27FC236}">
                            <a16:creationId xmlns:a16="http://schemas.microsoft.com/office/drawing/2014/main" id="{11D281B1-83CE-165E-7E8A-F9585F7FBC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599" h="1" fill="none" extrusionOk="0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noFill/>
                      <a:ln w="9525" cap="rnd" cmpd="sng">
                        <a:solidFill>
                          <a:srgbClr val="CFD9E0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2" name="Google Shape;7478;p84">
                      <a:extLst>
                        <a:ext uri="{FF2B5EF4-FFF2-40B4-BE49-F238E27FC236}">
                          <a16:creationId xmlns:a16="http://schemas.microsoft.com/office/drawing/2014/main" id="{9189F589-CF04-3383-51FD-820EE64B6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044" h="45330" fill="none" extrusionOk="0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noFill/>
                    <a:ln w="9525" cap="rnd" cmpd="sng">
                      <a:solidFill>
                        <a:srgbClr val="CFD9E0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19" name="Google Shape;7479;p84">
                    <a:extLst>
                      <a:ext uri="{FF2B5EF4-FFF2-40B4-BE49-F238E27FC236}">
                        <a16:creationId xmlns:a16="http://schemas.microsoft.com/office/drawing/2014/main" id="{0F568095-6546-F78E-101F-9751064675E7}"/>
                      </a:ext>
                    </a:extLst>
                  </p:cNvPr>
                  <p:cNvSpPr/>
                  <p:nvPr/>
                </p:nvSpPr>
                <p:spPr>
                  <a:xfrm>
                    <a:off x="906290" y="3999967"/>
                    <a:ext cx="177893" cy="1027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9" h="21444" extrusionOk="0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7480;p84">
                    <a:extLst>
                      <a:ext uri="{FF2B5EF4-FFF2-40B4-BE49-F238E27FC236}">
                        <a16:creationId xmlns:a16="http://schemas.microsoft.com/office/drawing/2014/main" id="{9B9F70F4-C124-6164-5593-76B80992526D}"/>
                      </a:ext>
                    </a:extLst>
                  </p:cNvPr>
                  <p:cNvSpPr/>
                  <p:nvPr/>
                </p:nvSpPr>
                <p:spPr>
                  <a:xfrm>
                    <a:off x="914509" y="3800594"/>
                    <a:ext cx="177888" cy="1027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8" h="21447" extrusionOk="0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 cmpd="sng">
                    <a:solidFill>
                      <a:srgbClr val="CFD9E0"/>
                    </a:solidFill>
                    <a:prstDash val="solid"/>
                    <a:miter lim="364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5" name="Google Shape;7481;p84">
                  <a:extLst>
                    <a:ext uri="{FF2B5EF4-FFF2-40B4-BE49-F238E27FC236}">
                      <a16:creationId xmlns:a16="http://schemas.microsoft.com/office/drawing/2014/main" id="{F0C7C14E-6604-6FDB-A186-C3F01AB8F99C}"/>
                    </a:ext>
                  </a:extLst>
                </p:cNvPr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16" name="Google Shape;7482;p84">
                    <a:extLst>
                      <a:ext uri="{FF2B5EF4-FFF2-40B4-BE49-F238E27FC236}">
                        <a16:creationId xmlns:a16="http://schemas.microsoft.com/office/drawing/2014/main" id="{C060F2C2-2D0A-43F3-65AC-23E83B15948D}"/>
                      </a:ext>
                    </a:extLst>
                  </p:cNvPr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60" h="5350" extrusionOk="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rgbClr val="E6EBE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7483;p84">
                    <a:extLst>
                      <a:ext uri="{FF2B5EF4-FFF2-40B4-BE49-F238E27FC236}">
                        <a16:creationId xmlns:a16="http://schemas.microsoft.com/office/drawing/2014/main" id="{907ABBE2-C287-D0F7-EFAE-C83C5BDABC68}"/>
                      </a:ext>
                    </a:extLst>
                  </p:cNvPr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018" h="1" fill="none" extrusionOk="0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CFD9E0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pic>
        <p:nvPicPr>
          <p:cNvPr id="91" name="Graphic 90" descr="Badge 1 with solid fill">
            <a:extLst>
              <a:ext uri="{FF2B5EF4-FFF2-40B4-BE49-F238E27FC236}">
                <a16:creationId xmlns:a16="http://schemas.microsoft.com/office/drawing/2014/main" id="{9735D417-6740-9984-7959-855FA6F49D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4290" y="1196602"/>
            <a:ext cx="548640" cy="548640"/>
          </a:xfrm>
          <a:prstGeom prst="rect">
            <a:avLst/>
          </a:prstGeom>
        </p:spPr>
      </p:pic>
      <p:pic>
        <p:nvPicPr>
          <p:cNvPr id="93" name="Graphic 92" descr="Badge with solid fill">
            <a:extLst>
              <a:ext uri="{FF2B5EF4-FFF2-40B4-BE49-F238E27FC236}">
                <a16:creationId xmlns:a16="http://schemas.microsoft.com/office/drawing/2014/main" id="{E405FA94-B51A-6578-B11E-C1FBD83E7F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8076" y="2184896"/>
            <a:ext cx="548640" cy="548640"/>
          </a:xfrm>
          <a:prstGeom prst="rect">
            <a:avLst/>
          </a:prstGeom>
        </p:spPr>
      </p:pic>
      <p:pic>
        <p:nvPicPr>
          <p:cNvPr id="95" name="Graphic 94" descr="Badge 3 with solid fill">
            <a:extLst>
              <a:ext uri="{FF2B5EF4-FFF2-40B4-BE49-F238E27FC236}">
                <a16:creationId xmlns:a16="http://schemas.microsoft.com/office/drawing/2014/main" id="{C251544C-0791-1CF0-08D7-89E6DCA5F3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3808" y="3192825"/>
            <a:ext cx="548640" cy="548640"/>
          </a:xfrm>
          <a:prstGeom prst="rect">
            <a:avLst/>
          </a:prstGeom>
        </p:spPr>
      </p:pic>
      <p:pic>
        <p:nvPicPr>
          <p:cNvPr id="97" name="Graphic 96" descr="Badge 4 with solid fill">
            <a:extLst>
              <a:ext uri="{FF2B5EF4-FFF2-40B4-BE49-F238E27FC236}">
                <a16:creationId xmlns:a16="http://schemas.microsoft.com/office/drawing/2014/main" id="{189504C7-1A93-B94A-70D6-70AAB81860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4290" y="4119771"/>
            <a:ext cx="548640" cy="548640"/>
          </a:xfrm>
          <a:prstGeom prst="rect">
            <a:avLst/>
          </a:prstGeom>
        </p:spPr>
      </p:pic>
      <p:pic>
        <p:nvPicPr>
          <p:cNvPr id="99" name="Graphic 98" descr="Badge 5 with solid fill">
            <a:extLst>
              <a:ext uri="{FF2B5EF4-FFF2-40B4-BE49-F238E27FC236}">
                <a16:creationId xmlns:a16="http://schemas.microsoft.com/office/drawing/2014/main" id="{BF43CAAB-16F2-64A7-5CDF-51968958D1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86132" y="1204037"/>
            <a:ext cx="548640" cy="548640"/>
          </a:xfrm>
          <a:prstGeom prst="rect">
            <a:avLst/>
          </a:prstGeom>
        </p:spPr>
      </p:pic>
      <p:pic>
        <p:nvPicPr>
          <p:cNvPr id="101" name="Graphic 100" descr="Badge 6 with solid fill">
            <a:extLst>
              <a:ext uri="{FF2B5EF4-FFF2-40B4-BE49-F238E27FC236}">
                <a16:creationId xmlns:a16="http://schemas.microsoft.com/office/drawing/2014/main" id="{8E81FF14-8F0A-A1CB-D41F-D33AD85CDA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77318" y="2659340"/>
            <a:ext cx="548640" cy="548640"/>
          </a:xfrm>
          <a:prstGeom prst="rect">
            <a:avLst/>
          </a:prstGeom>
        </p:spPr>
      </p:pic>
      <p:pic>
        <p:nvPicPr>
          <p:cNvPr id="103" name="Graphic 102" descr="Badge 7 with solid fill">
            <a:extLst>
              <a:ext uri="{FF2B5EF4-FFF2-40B4-BE49-F238E27FC236}">
                <a16:creationId xmlns:a16="http://schemas.microsoft.com/office/drawing/2014/main" id="{D3F7166E-89D0-1476-4DB7-9F8B350796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925998" y="4121826"/>
            <a:ext cx="548640" cy="548640"/>
          </a:xfrm>
          <a:prstGeom prst="rect">
            <a:avLst/>
          </a:prstGeom>
        </p:spPr>
      </p:pic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C26B0B00-5169-E8AC-C370-E6E60B99A8B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26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572">
        <p159:morph option="byObject"/>
      </p:transition>
    </mc:Choice>
    <mc:Fallback>
      <p:transition spd="slow" advTm="157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9" name="Google Shape;3289;p65"/>
          <p:cNvGrpSpPr/>
          <p:nvPr/>
        </p:nvGrpSpPr>
        <p:grpSpPr>
          <a:xfrm>
            <a:off x="5010638" y="867737"/>
            <a:ext cx="3408025" cy="3408025"/>
            <a:chOff x="851175" y="1582401"/>
            <a:chExt cx="964872" cy="964872"/>
          </a:xfrm>
        </p:grpSpPr>
        <p:sp>
          <p:nvSpPr>
            <p:cNvPr id="3290" name="Google Shape;3290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65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65"/>
          <p:cNvSpPr txBox="1">
            <a:spLocks noGrp="1"/>
          </p:cNvSpPr>
          <p:nvPr>
            <p:ph type="title"/>
          </p:nvPr>
        </p:nvSpPr>
        <p:spPr>
          <a:xfrm>
            <a:off x="865625" y="1729407"/>
            <a:ext cx="3487200" cy="1116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/>
              <a:t>Doing the </a:t>
            </a:r>
            <a:r>
              <a:rPr lang="en-US" sz="3400" dirty="0">
                <a:solidFill>
                  <a:schemeClr val="lt2"/>
                </a:solidFill>
              </a:rPr>
              <a:t>Implementation</a:t>
            </a:r>
            <a:endParaRPr sz="3400" dirty="0"/>
          </a:p>
        </p:txBody>
      </p:sp>
      <p:grpSp>
        <p:nvGrpSpPr>
          <p:cNvPr id="3294" name="Google Shape;3294;p65"/>
          <p:cNvGrpSpPr/>
          <p:nvPr/>
        </p:nvGrpSpPr>
        <p:grpSpPr>
          <a:xfrm>
            <a:off x="947863" y="2846311"/>
            <a:ext cx="2943000" cy="135300"/>
            <a:chOff x="947863" y="2846311"/>
            <a:chExt cx="2943000" cy="135300"/>
          </a:xfrm>
        </p:grpSpPr>
        <p:cxnSp>
          <p:nvCxnSpPr>
            <p:cNvPr id="3295" name="Google Shape;3295;p65"/>
            <p:cNvCxnSpPr>
              <a:stCxn id="3296" idx="6"/>
              <a:endCxn id="3297" idx="2"/>
            </p:cNvCxnSpPr>
            <p:nvPr/>
          </p:nvCxnSpPr>
          <p:spPr>
            <a:xfrm>
              <a:off x="1083163" y="2913961"/>
              <a:ext cx="26724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296" name="Google Shape;3296;p65"/>
            <p:cNvSpPr/>
            <p:nvPr/>
          </p:nvSpPr>
          <p:spPr>
            <a:xfrm>
              <a:off x="9478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65"/>
            <p:cNvSpPr/>
            <p:nvPr/>
          </p:nvSpPr>
          <p:spPr>
            <a:xfrm>
              <a:off x="3755563" y="2846311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6C47A5A-2592-F970-3040-7ECA4363EA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83881"/>
            <a:ext cx="4025900" cy="397573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C1C316-7C3F-1FBE-45A9-4D5C2BC989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p:transition spd="slow" advTm="685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55" name="Google Shape;2655;p42"/>
          <p:cNvCxnSpPr>
            <a:stCxn id="2656" idx="6"/>
            <a:endCxn id="2657" idx="2"/>
          </p:cNvCxnSpPr>
          <p:nvPr/>
        </p:nvCxnSpPr>
        <p:spPr>
          <a:xfrm>
            <a:off x="4677538" y="2550470"/>
            <a:ext cx="32700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658" name="Google Shape;2658;p42"/>
          <p:cNvGrpSpPr/>
          <p:nvPr/>
        </p:nvGrpSpPr>
        <p:grpSpPr>
          <a:xfrm>
            <a:off x="4542238" y="2482820"/>
            <a:ext cx="3540450" cy="135300"/>
            <a:chOff x="4542238" y="2482820"/>
            <a:chExt cx="3540450" cy="135300"/>
          </a:xfrm>
        </p:grpSpPr>
        <p:sp>
          <p:nvSpPr>
            <p:cNvPr id="2656" name="Google Shape;2656;p42"/>
            <p:cNvSpPr/>
            <p:nvPr/>
          </p:nvSpPr>
          <p:spPr>
            <a:xfrm>
              <a:off x="454223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2"/>
            <p:cNvSpPr/>
            <p:nvPr/>
          </p:nvSpPr>
          <p:spPr>
            <a:xfrm>
              <a:off x="7947388" y="24828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659" name="Google Shape;2659;p42"/>
            <p:cNvCxnSpPr>
              <a:stCxn id="2656" idx="6"/>
              <a:endCxn id="2657" idx="2"/>
            </p:cNvCxnSpPr>
            <p:nvPr/>
          </p:nvCxnSpPr>
          <p:spPr>
            <a:xfrm>
              <a:off x="4677538" y="2550470"/>
              <a:ext cx="3270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660" name="Google Shape;2660;p42"/>
          <p:cNvSpPr txBox="1">
            <a:spLocks noGrp="1"/>
          </p:cNvSpPr>
          <p:nvPr>
            <p:ph type="title"/>
          </p:nvPr>
        </p:nvSpPr>
        <p:spPr>
          <a:xfrm>
            <a:off x="4264928" y="2472040"/>
            <a:ext cx="42222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Analysis</a:t>
            </a:r>
            <a:r>
              <a:rPr lang="en" dirty="0">
                <a:solidFill>
                  <a:schemeClr val="lt2"/>
                </a:solidFill>
              </a:rPr>
              <a:t>!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8" name="Google Shape;3217;p62">
            <a:extLst>
              <a:ext uri="{FF2B5EF4-FFF2-40B4-BE49-F238E27FC236}">
                <a16:creationId xmlns:a16="http://schemas.microsoft.com/office/drawing/2014/main" id="{9DC775A8-4DA0-C405-F20B-1560596DBBD0}"/>
              </a:ext>
            </a:extLst>
          </p:cNvPr>
          <p:cNvGrpSpPr/>
          <p:nvPr/>
        </p:nvGrpSpPr>
        <p:grpSpPr>
          <a:xfrm>
            <a:off x="5808986" y="1196777"/>
            <a:ext cx="1133821" cy="1133821"/>
            <a:chOff x="851175" y="1582401"/>
            <a:chExt cx="964872" cy="964872"/>
          </a:xfrm>
        </p:grpSpPr>
        <p:sp>
          <p:nvSpPr>
            <p:cNvPr id="9" name="Google Shape;3218;p62">
              <a:extLst>
                <a:ext uri="{FF2B5EF4-FFF2-40B4-BE49-F238E27FC236}">
                  <a16:creationId xmlns:a16="http://schemas.microsoft.com/office/drawing/2014/main" id="{8EDFDD1A-0F81-B659-EB59-9CE918D5A9D1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19;p62">
              <a:extLst>
                <a:ext uri="{FF2B5EF4-FFF2-40B4-BE49-F238E27FC236}">
                  <a16:creationId xmlns:a16="http://schemas.microsoft.com/office/drawing/2014/main" id="{C6A9CA2D-8A18-B6F1-3533-0F5734CEBAB9}"/>
                </a:ext>
              </a:extLst>
            </p:cNvPr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3222;p62">
            <a:extLst>
              <a:ext uri="{FF2B5EF4-FFF2-40B4-BE49-F238E27FC236}">
                <a16:creationId xmlns:a16="http://schemas.microsoft.com/office/drawing/2014/main" id="{D946F88F-87B9-A3C3-056F-B5BF6B5595A0}"/>
              </a:ext>
            </a:extLst>
          </p:cNvPr>
          <p:cNvSpPr txBox="1">
            <a:spLocks/>
          </p:cNvSpPr>
          <p:nvPr/>
        </p:nvSpPr>
        <p:spPr>
          <a:xfrm>
            <a:off x="5837828" y="135165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4800"/>
            </a:pPr>
            <a:r>
              <a:rPr lang="en" sz="4800" b="1" dirty="0">
                <a:solidFill>
                  <a:schemeClr val="lt1"/>
                </a:solidFill>
                <a:latin typeface="Play"/>
                <a:sym typeface="Play"/>
              </a:rPr>
              <a:t>04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38E1C72-1891-7291-FC67-7DC639FDA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1003">
        <p15:prstTrans prst="pageCurlDouble"/>
      </p:transition>
    </mc:Choice>
    <mc:Fallback>
      <p:transition spd="slow" advTm="10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stCxn id="2816" idx="3"/>
          </p:cNvCxnSpPr>
          <p:nvPr/>
        </p:nvCxnSpPr>
        <p:spPr>
          <a:xfrm flipV="1">
            <a:off x="4032443" y="1571350"/>
            <a:ext cx="417637" cy="212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stCxn id="2819" idx="3"/>
          </p:cNvCxnSpPr>
          <p:nvPr/>
        </p:nvCxnSpPr>
        <p:spPr>
          <a:xfrm>
            <a:off x="4032443" y="2461017"/>
            <a:ext cx="417637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stCxn id="2822" idx="3"/>
          </p:cNvCxnSpPr>
          <p:nvPr/>
        </p:nvCxnSpPr>
        <p:spPr>
          <a:xfrm>
            <a:off x="4032443" y="3348558"/>
            <a:ext cx="417637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4" name="Google Shape;2824;p50"/>
          <p:cNvCxnSpPr>
            <a:cxnSpLocks/>
            <a:stCxn id="2825" idx="3"/>
          </p:cNvCxnSpPr>
          <p:nvPr/>
        </p:nvCxnSpPr>
        <p:spPr>
          <a:xfrm>
            <a:off x="4032443" y="4236100"/>
            <a:ext cx="417637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7" name="Google Shape;2827;p50"/>
          <p:cNvCxnSpPr>
            <a:stCxn id="2816" idx="1"/>
          </p:cNvCxnSpPr>
          <p:nvPr/>
        </p:nvCxnSpPr>
        <p:spPr>
          <a:xfrm rot="10800000">
            <a:off x="2099243" y="1573475"/>
            <a:ext cx="621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8" name="Google Shape;2828;p50"/>
          <p:cNvCxnSpPr>
            <a:stCxn id="2819" idx="1"/>
          </p:cNvCxnSpPr>
          <p:nvPr/>
        </p:nvCxnSpPr>
        <p:spPr>
          <a:xfrm rot="10800000">
            <a:off x="1966043" y="2461017"/>
            <a:ext cx="754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9" name="Google Shape;2829;p50"/>
          <p:cNvCxnSpPr>
            <a:stCxn id="2822" idx="1"/>
          </p:cNvCxnSpPr>
          <p:nvPr/>
        </p:nvCxnSpPr>
        <p:spPr>
          <a:xfrm rot="10800000">
            <a:off x="2004143" y="3348558"/>
            <a:ext cx="716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30" name="Google Shape;2830;p50"/>
          <p:cNvCxnSpPr>
            <a:stCxn id="2825" idx="1"/>
          </p:cNvCxnSpPr>
          <p:nvPr/>
        </p:nvCxnSpPr>
        <p:spPr>
          <a:xfrm rot="10800000">
            <a:off x="1908743" y="4236100"/>
            <a:ext cx="8118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2"/>
                </a:solidFill>
              </a:rPr>
              <a:t>Doing the </a:t>
            </a:r>
            <a:r>
              <a:rPr lang="en" sz="3400" dirty="0">
                <a:solidFill>
                  <a:schemeClr val="bg1"/>
                </a:solidFill>
              </a:rPr>
              <a:t>Math!</a:t>
            </a:r>
            <a:endParaRPr sz="3400" dirty="0">
              <a:solidFill>
                <a:schemeClr val="bg1"/>
              </a:solidFill>
            </a:endParaRPr>
          </a:p>
        </p:txBody>
      </p:sp>
      <p:sp>
        <p:nvSpPr>
          <p:cNvPr id="2816" name="Google Shape;2816;p50"/>
          <p:cNvSpPr txBox="1"/>
          <p:nvPr/>
        </p:nvSpPr>
        <p:spPr>
          <a:xfrm>
            <a:off x="2720543" y="1412075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1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7" name="Google Shape;2817;p50"/>
              <p:cNvSpPr txBox="1"/>
              <p:nvPr/>
            </p:nvSpPr>
            <p:spPr>
              <a:xfrm>
                <a:off x="3909100" y="1134353"/>
                <a:ext cx="3305100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6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17" name="Google Shape;2817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100" y="1134353"/>
                <a:ext cx="3305100" cy="436200"/>
              </a:xfrm>
              <a:prstGeom prst="rect">
                <a:avLst/>
              </a:prstGeom>
              <a:blipFill>
                <a:blip r:embed="rId6"/>
                <a:stretch>
                  <a:fillRect b="-7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5" name="Google Shape;2825;p50"/>
          <p:cNvSpPr txBox="1"/>
          <p:nvPr/>
        </p:nvSpPr>
        <p:spPr>
          <a:xfrm>
            <a:off x="2720543" y="4074700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4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6" name="Google Shape;2826;p50"/>
              <p:cNvSpPr txBox="1"/>
              <p:nvPr/>
            </p:nvSpPr>
            <p:spPr>
              <a:xfrm>
                <a:off x="4365114" y="4094214"/>
                <a:ext cx="3305100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ctr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8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d>
                        <m:dPr>
                          <m:ctrlP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8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e>
                      </m:d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∗ (</m:t>
                      </m:r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lang="en-US" sz="18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−1)</m:t>
                      </m:r>
                    </m:oMath>
                  </m:oMathPara>
                </a14:m>
                <a:endParaRPr lang="en-US" sz="18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26" name="Google Shape;2826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114" y="4094214"/>
                <a:ext cx="3305100" cy="436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2" name="Google Shape;2822;p50"/>
          <p:cNvSpPr txBox="1"/>
          <p:nvPr/>
        </p:nvSpPr>
        <p:spPr>
          <a:xfrm>
            <a:off x="2720543" y="3187158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3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3" name="Google Shape;2823;p50"/>
              <p:cNvSpPr txBox="1"/>
              <p:nvPr/>
            </p:nvSpPr>
            <p:spPr>
              <a:xfrm>
                <a:off x="4032443" y="2910730"/>
                <a:ext cx="3236771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6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−1)</m:t>
                          </m:r>
                        </m:e>
                      </m:nary>
                    </m:oMath>
                  </m:oMathPara>
                </a14:m>
                <a:endParaRPr 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23" name="Google Shape;2823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2443" y="2910730"/>
                <a:ext cx="3236771" cy="436200"/>
              </a:xfrm>
              <a:prstGeom prst="rect">
                <a:avLst/>
              </a:prstGeom>
              <a:blipFill>
                <a:blip r:embed="rId8"/>
                <a:stretch>
                  <a:fillRect b="-694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9" name="Google Shape;2819;p50"/>
          <p:cNvSpPr txBox="1"/>
          <p:nvPr/>
        </p:nvSpPr>
        <p:spPr>
          <a:xfrm>
            <a:off x="2720543" y="2299617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2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0" name="Google Shape;2820;p50"/>
              <p:cNvSpPr txBox="1"/>
              <p:nvPr/>
            </p:nvSpPr>
            <p:spPr>
              <a:xfrm>
                <a:off x="3964114" y="2048817"/>
                <a:ext cx="3305100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kern="100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𝑇</m:t>
                      </m:r>
                      <m:d>
                        <m:dPr>
                          <m:ctrlP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𝑛</m:t>
                          </m:r>
                        </m:e>
                      </m:d>
                      <m:r>
                        <a:rPr lang="en-US" sz="1600" i="1" kern="10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𝑖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𝑚</m:t>
                          </m:r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−1</m:t>
                          </m:r>
                        </m:sup>
                        <m:e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(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</m:ctrlPr>
                            </m:naryPr>
                            <m:sub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𝑛</m:t>
                              </m:r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−1</m:t>
                              </m:r>
                            </m:sup>
                            <m:e>
                              <m:r>
                                <a:rPr lang="en-US" sz="1600" i="1" kern="100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Arial" panose="020B0604020202020204" pitchFamily="34" charset="0"/>
                                </a:rPr>
                                <m:t>1</m:t>
                              </m:r>
                            </m:e>
                          </m:nary>
                          <m:r>
                            <a:rPr lang="en-US" sz="1600" i="1" kern="10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Arial" panose="020B0604020202020204" pitchFamily="34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600" kern="1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820" name="Google Shape;2820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4114" y="2048817"/>
                <a:ext cx="3305100" cy="436200"/>
              </a:xfrm>
              <a:prstGeom prst="rect">
                <a:avLst/>
              </a:prstGeom>
              <a:blipFill>
                <a:blip r:embed="rId9"/>
                <a:stretch>
                  <a:fillRect b="-75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3" name="Google Shape;2833;p50"/>
          <p:cNvSpPr/>
          <p:nvPr/>
        </p:nvSpPr>
        <p:spPr>
          <a:xfrm>
            <a:off x="1473786" y="2099112"/>
            <a:ext cx="722400" cy="722400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50"/>
          <p:cNvGrpSpPr/>
          <p:nvPr/>
        </p:nvGrpSpPr>
        <p:grpSpPr>
          <a:xfrm>
            <a:off x="1473786" y="1210150"/>
            <a:ext cx="722400" cy="722400"/>
            <a:chOff x="851175" y="1582401"/>
            <a:chExt cx="964872" cy="964872"/>
          </a:xfrm>
        </p:grpSpPr>
        <p:sp>
          <p:nvSpPr>
            <p:cNvPr id="2836" name="Google Shape;2836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8" name="Google Shape;2838;p50"/>
          <p:cNvGrpSpPr/>
          <p:nvPr/>
        </p:nvGrpSpPr>
        <p:grpSpPr>
          <a:xfrm>
            <a:off x="1473786" y="3877037"/>
            <a:ext cx="722400" cy="722400"/>
            <a:chOff x="851175" y="1582401"/>
            <a:chExt cx="964872" cy="964872"/>
          </a:xfrm>
        </p:grpSpPr>
        <p:sp>
          <p:nvSpPr>
            <p:cNvPr id="2839" name="Google Shape;2839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28588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1" name="Google Shape;2841;p50"/>
          <p:cNvGrpSpPr/>
          <p:nvPr/>
        </p:nvGrpSpPr>
        <p:grpSpPr>
          <a:xfrm>
            <a:off x="1473786" y="2988075"/>
            <a:ext cx="722400" cy="722400"/>
            <a:chOff x="851175" y="1582401"/>
            <a:chExt cx="964872" cy="964872"/>
          </a:xfrm>
        </p:grpSpPr>
        <p:sp>
          <p:nvSpPr>
            <p:cNvPr id="2842" name="Google Shape;2842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2D9506-2483-2EA3-372B-10FD76D981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19825">
        <p:circle/>
      </p:transition>
    </mc:Choice>
    <mc:Fallback>
      <p:transition spd="slow" advTm="19825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8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8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8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8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816" grpId="0"/>
      <p:bldP spid="2817" grpId="0"/>
      <p:bldP spid="2825" grpId="0"/>
      <p:bldP spid="2826" grpId="0"/>
      <p:bldP spid="2822" grpId="0"/>
      <p:bldP spid="2823" grpId="0"/>
      <p:bldP spid="2819" grpId="0"/>
      <p:bldP spid="2820" grpId="0"/>
      <p:bldP spid="2833" grpId="0" animBg="1"/>
    </p:bldLst>
  </p:timing>
  <p:extLst>
    <p:ext uri="{3A86A75C-4F4B-4683-9AE1-C65F6400EC91}">
      <p14:laserTraceLst xmlns:p14="http://schemas.microsoft.com/office/powerpoint/2010/main">
        <p14:tracePtLst>
          <p14:tracePt t="3313" x="2335213" y="136525"/>
          <p14:tracePt t="3320" x="2471738" y="238125"/>
          <p14:tracePt t="3326" x="2584450" y="325438"/>
          <p14:tracePt t="3334" x="2681288" y="393700"/>
          <p14:tracePt t="3340" x="2778125" y="466725"/>
          <p14:tracePt t="3348" x="2855913" y="520700"/>
          <p14:tracePt t="3355" x="2924175" y="579438"/>
          <p14:tracePt t="3363" x="2992438" y="642938"/>
          <p14:tracePt t="3371" x="3060700" y="695325"/>
          <p14:tracePt t="3378" x="3109913" y="739775"/>
          <p14:tracePt t="3387" x="3163888" y="788988"/>
          <p14:tracePt t="3396" x="3211513" y="841375"/>
          <p14:tracePt t="3397" x="3265488" y="885825"/>
          <p14:tracePt t="3405" x="3314700" y="928688"/>
          <p14:tracePt t="3413" x="3357563" y="963613"/>
          <p14:tracePt t="3420" x="3392488" y="1001713"/>
          <p14:tracePt t="3428" x="3430588" y="1031875"/>
          <p14:tracePt t="3437" x="3465513" y="1069975"/>
          <p14:tracePt t="3445" x="3498850" y="1100138"/>
          <p14:tracePt t="3453" x="3517900" y="1128713"/>
          <p14:tracePt t="3742" x="3611563" y="1163638"/>
          <p14:tracePt t="3747" x="3732213" y="1216025"/>
          <p14:tracePt t="3755" x="3844925" y="1246188"/>
          <p14:tracePt t="3763" x="3990975" y="1284288"/>
          <p14:tracePt t="3769" x="4121150" y="1328738"/>
          <p14:tracePt t="3779" x="4267200" y="1357313"/>
          <p14:tracePt t="3787" x="4394200" y="1387475"/>
          <p14:tracePt t="3789" x="4540250" y="1416050"/>
          <p14:tracePt t="3797" x="4648200" y="1439863"/>
          <p14:tracePt t="3805" x="4749800" y="1455738"/>
          <p14:tracePt t="3813" x="4856163" y="1474788"/>
          <p14:tracePt t="3820" x="4959350" y="1489075"/>
          <p14:tracePt t="3829" x="5041900" y="1512888"/>
          <p14:tracePt t="3836" x="5124450" y="1517650"/>
          <p14:tracePt t="3845" x="5207000" y="1533525"/>
          <p14:tracePt t="3855" x="5343525" y="1547813"/>
          <p14:tracePt t="3863" x="5402263" y="1562100"/>
          <p14:tracePt t="3870" x="5440363" y="1576388"/>
          <p14:tracePt t="3878" x="5489575" y="1581150"/>
          <p14:tracePt t="3887" x="5508625" y="1585913"/>
          <p14:tracePt t="3889" x="5537200" y="1590675"/>
          <p14:tracePt t="3897" x="5553075" y="1595438"/>
          <p14:tracePt t="3905" x="5567363" y="1600200"/>
          <p14:tracePt t="3913" x="5576888" y="1600200"/>
          <p14:tracePt t="3920" x="5581650" y="1606550"/>
          <p14:tracePt t="3928" x="5586413" y="1606550"/>
          <p14:tracePt t="3937" x="5591175" y="1606550"/>
          <p14:tracePt t="3947" x="5605463" y="1611313"/>
          <p14:tracePt t="3955" x="5621338" y="1611313"/>
          <p14:tracePt t="3963" x="5630863" y="1611313"/>
          <p14:tracePt t="3970" x="5645150" y="1611313"/>
          <p14:tracePt t="3978" x="5659438" y="1611313"/>
          <p14:tracePt t="3987" x="5678488" y="1611313"/>
          <p14:tracePt t="3989" x="5694363" y="1611313"/>
          <p14:tracePt t="3996" x="5713413" y="1611313"/>
          <p14:tracePt t="4004" x="5732463" y="1611313"/>
          <p14:tracePt t="4012" x="5746750" y="1606550"/>
          <p14:tracePt t="4020" x="5756275" y="1606550"/>
          <p14:tracePt t="4029" x="5781675" y="1600200"/>
          <p14:tracePt t="4031" x="5786438" y="1600200"/>
          <p14:tracePt t="4039" x="5795963" y="1595438"/>
          <p14:tracePt t="4046" x="5800725" y="1595438"/>
          <p14:tracePt t="4054" x="5800725" y="1590675"/>
          <p14:tracePt t="4062" x="5805488" y="1590675"/>
          <p14:tracePt t="4070" x="5810250" y="1590675"/>
          <p14:tracePt t="4079" x="5810250" y="1585913"/>
          <p14:tracePt t="4087" x="5815013" y="1585913"/>
          <p14:tracePt t="4096" x="5819775" y="1576388"/>
          <p14:tracePt t="4104" x="5819775" y="1571625"/>
          <p14:tracePt t="4112" x="5824538" y="1566863"/>
          <p14:tracePt t="4126" x="5829300" y="1562100"/>
          <p14:tracePt t="4132" x="5829300" y="1552575"/>
          <p14:tracePt t="4139" x="5829300" y="1547813"/>
          <p14:tracePt t="4147" x="5834063" y="1543050"/>
          <p14:tracePt t="4154" x="5834063" y="1538288"/>
          <p14:tracePt t="4162" x="5834063" y="1533525"/>
          <p14:tracePt t="4170" x="5834063" y="1527175"/>
          <p14:tracePt t="4178" x="5834063" y="1522413"/>
          <p14:tracePt t="4189" x="5834063" y="1517650"/>
          <p14:tracePt t="4197" x="5834063" y="1512888"/>
          <p14:tracePt t="4205" x="5834063" y="1508125"/>
          <p14:tracePt t="4211" x="5834063" y="1503363"/>
          <p14:tracePt t="4225" x="5834063" y="1493838"/>
          <p14:tracePt t="4231" x="5829300" y="1489075"/>
          <p14:tracePt t="4239" x="5829300" y="1479550"/>
          <p14:tracePt t="4247" x="5824538" y="1479550"/>
          <p14:tracePt t="4254" x="5819775" y="1474788"/>
          <p14:tracePt t="4261" x="5819775" y="1470025"/>
          <p14:tracePt t="4269" x="5815013" y="1470025"/>
          <p14:tracePt t="4278" x="5810250" y="1465263"/>
          <p14:tracePt t="4287" x="5810250" y="1460500"/>
          <p14:tracePt t="4289" x="5805488" y="1460500"/>
          <p14:tracePt t="4303" x="5805488" y="1455738"/>
          <p14:tracePt t="4311" x="5800725" y="1455738"/>
          <p14:tracePt t="4317" x="5800725" y="1449388"/>
          <p14:tracePt t="4347" x="5800725" y="1444625"/>
          <p14:tracePt t="4353" x="5795963" y="1444625"/>
          <p14:tracePt t="4375" x="5795963" y="1439863"/>
          <p14:tracePt t="4381" x="5791200" y="1439863"/>
          <p14:tracePt t="4396" x="5786438" y="1439863"/>
          <p14:tracePt t="4421" x="5781675" y="1435100"/>
          <p14:tracePt t="4439" x="5776913" y="1435100"/>
          <p14:tracePt t="4446" x="5776913" y="1430338"/>
          <p14:tracePt t="4454" x="5772150" y="1430338"/>
          <p14:tracePt t="4460" x="5767388" y="1430338"/>
          <p14:tracePt t="4475" x="5762625" y="1425575"/>
          <p14:tracePt t="4488" x="5756275" y="1425575"/>
          <p14:tracePt t="4503" x="5751513" y="1425575"/>
          <p14:tracePt t="4512" x="5741988" y="1425575"/>
          <p14:tracePt t="4518" x="5732463" y="1420813"/>
          <p14:tracePt t="4524" x="5722938" y="1420813"/>
          <p14:tracePt t="4539" x="5713413" y="1416050"/>
          <p14:tracePt t="4547" x="5703888" y="1416050"/>
          <p14:tracePt t="4553" x="5689600" y="1406525"/>
          <p14:tracePt t="4559" x="5683250" y="1406525"/>
          <p14:tracePt t="4566" x="5673725" y="1406525"/>
          <p14:tracePt t="4574" x="5673725" y="1401763"/>
          <p14:tracePt t="4581" x="5668963" y="1401763"/>
          <p14:tracePt t="4588" x="5664200" y="1401763"/>
          <p14:tracePt t="4597" x="5659438" y="1401763"/>
          <p14:tracePt t="4617" x="5654675" y="1401763"/>
          <p14:tracePt t="4623" x="5645150" y="1401763"/>
          <p14:tracePt t="4631" x="5640388" y="1397000"/>
          <p14:tracePt t="4638" x="5635625" y="1397000"/>
          <p14:tracePt t="4653" x="5630863" y="1392238"/>
          <p14:tracePt t="4659" x="5626100" y="1392238"/>
          <p14:tracePt t="4667" x="5616575" y="1387475"/>
          <p14:tracePt t="4674" x="5610225" y="1387475"/>
          <p14:tracePt t="4681" x="5605463" y="1382713"/>
          <p14:tracePt t="4687" x="5600700" y="1382713"/>
          <p14:tracePt t="4696" x="5600700" y="1376363"/>
          <p14:tracePt t="4704" x="5595938" y="1376363"/>
          <p14:tracePt t="4712" x="5591175" y="1376363"/>
          <p14:tracePt t="4737" x="5586413" y="1376363"/>
          <p14:tracePt t="4745" x="5586413" y="1371600"/>
          <p14:tracePt t="4774" x="5581650" y="1371600"/>
          <p14:tracePt t="5188" x="5581650" y="1387475"/>
          <p14:tracePt t="5195" x="5576888" y="1406525"/>
          <p14:tracePt t="5203" x="5576888" y="1439863"/>
          <p14:tracePt t="5209" x="5576888" y="1465263"/>
          <p14:tracePt t="5216" x="5576888" y="1498600"/>
          <p14:tracePt t="5223" x="5572125" y="1517650"/>
          <p14:tracePt t="5231" x="5572125" y="1547813"/>
          <p14:tracePt t="5238" x="5572125" y="1566863"/>
          <p14:tracePt t="5246" x="5572125" y="1585913"/>
          <p14:tracePt t="5252" x="5572125" y="1606550"/>
          <p14:tracePt t="5261" x="5572125" y="1620838"/>
          <p14:tracePt t="5270" x="5572125" y="1649413"/>
          <p14:tracePt t="5273" x="5572125" y="1668463"/>
          <p14:tracePt t="5280" x="5572125" y="1693863"/>
          <p14:tracePt t="5288" x="5572125" y="1712913"/>
          <p14:tracePt t="5296" x="5576888" y="1727200"/>
          <p14:tracePt t="5302" x="5576888" y="1752600"/>
          <p14:tracePt t="5311" x="5581650" y="1766888"/>
          <p14:tracePt t="5319" x="5581650" y="1781175"/>
          <p14:tracePt t="5328" x="5581650" y="1804988"/>
          <p14:tracePt t="5329" x="5586413" y="1819275"/>
          <p14:tracePt t="5337" x="5586413" y="1824038"/>
          <p14:tracePt t="5345" x="5591175" y="1849438"/>
          <p14:tracePt t="5352" x="5591175" y="1858963"/>
          <p14:tracePt t="5361" x="5595938" y="1863725"/>
          <p14:tracePt t="5369" x="5595938" y="1873250"/>
          <p14:tracePt t="5377" x="5600700" y="1897063"/>
          <p14:tracePt t="5387" x="5605463" y="1917700"/>
          <p14:tracePt t="5396" x="5610225" y="1931988"/>
          <p14:tracePt t="5403" x="5616575" y="1951038"/>
          <p14:tracePt t="5411" x="5616575" y="1955800"/>
          <p14:tracePt t="5419" x="5626100" y="1970088"/>
          <p14:tracePt t="5428" x="5630863" y="1981200"/>
          <p14:tracePt t="5430" x="5635625" y="1995488"/>
          <p14:tracePt t="5437" x="5635625" y="2005013"/>
          <p14:tracePt t="5446" x="5640388" y="2014538"/>
          <p14:tracePt t="5452" x="5645150" y="2019300"/>
          <p14:tracePt t="5461" x="5645150" y="2024063"/>
          <p14:tracePt t="5469" x="5649913" y="2038350"/>
          <p14:tracePt t="5478" x="5654675" y="2038350"/>
          <p14:tracePt t="5480" x="5659438" y="2047875"/>
          <p14:tracePt t="5487" x="5659438" y="2054225"/>
          <p14:tracePt t="5496" x="5673725" y="2063750"/>
          <p14:tracePt t="5502" x="5678488" y="2073275"/>
          <p14:tracePt t="5510" x="5689600" y="2087563"/>
          <p14:tracePt t="5519" x="5699125" y="2097088"/>
          <p14:tracePt t="5529" x="5737225" y="2116138"/>
          <p14:tracePt t="5537" x="5746750" y="2132013"/>
          <p14:tracePt t="5545" x="5762625" y="2141538"/>
          <p14:tracePt t="5552" x="5781675" y="2155825"/>
          <p14:tracePt t="5561" x="5800725" y="2160588"/>
          <p14:tracePt t="5569" x="5810250" y="2170113"/>
          <p14:tracePt t="5578" x="5815013" y="2174875"/>
          <p14:tracePt t="5580" x="5840413" y="2179638"/>
          <p14:tracePt t="5587" x="5849938" y="2189163"/>
          <p14:tracePt t="5595" x="5864225" y="2193925"/>
          <p14:tracePt t="5602" x="5873750" y="2193925"/>
          <p14:tracePt t="5611" x="5892800" y="2193925"/>
          <p14:tracePt t="5619" x="5897563" y="2193925"/>
          <p14:tracePt t="5627" x="5902325" y="2193925"/>
          <p14:tracePt t="5637" x="5918200" y="2184400"/>
          <p14:tracePt t="5645" x="5927725" y="2184400"/>
          <p14:tracePt t="5652" x="5937250" y="2179638"/>
          <p14:tracePt t="5666" x="5942013" y="2174875"/>
          <p14:tracePt t="5679" x="5942013" y="2170113"/>
          <p14:tracePt t="5694" x="5946775" y="2165350"/>
          <p14:tracePt t="5700" x="5956300" y="2165350"/>
          <p14:tracePt t="5708" x="5961063" y="2160588"/>
          <p14:tracePt t="5715" x="5965825" y="2155825"/>
          <p14:tracePt t="5722" x="5970588" y="2151063"/>
          <p14:tracePt t="5729" x="5975350" y="2151063"/>
          <p14:tracePt t="5737" x="5980113" y="2146300"/>
          <p14:tracePt t="5745" x="5986463" y="2146300"/>
          <p14:tracePt t="5765" x="5986463" y="2141538"/>
          <p14:tracePt t="5779" x="5991225" y="2141538"/>
          <p14:tracePt t="5808" x="5995988" y="2141538"/>
          <p14:tracePt t="6807" x="6005513" y="2132013"/>
          <p14:tracePt t="6813" x="6010275" y="2127250"/>
          <p14:tracePt t="6820" x="6015038" y="2116138"/>
          <p14:tracePt t="6828" x="6034088" y="2106613"/>
          <p14:tracePt t="6837" x="6048375" y="2101850"/>
          <p14:tracePt t="6843" x="6057900" y="2087563"/>
          <p14:tracePt t="6852" x="6069013" y="2082800"/>
          <p14:tracePt t="6860" x="6083300" y="2073275"/>
          <p14:tracePt t="6869" x="6097588" y="2068513"/>
          <p14:tracePt t="6871" x="6111875" y="2063750"/>
          <p14:tracePt t="6878" x="6121400" y="2054225"/>
          <p14:tracePt t="6886" x="6142038" y="2043113"/>
          <p14:tracePt t="6893" x="6156325" y="2038350"/>
          <p14:tracePt t="6902" x="6165850" y="2033588"/>
          <p14:tracePt t="6910" x="6180138" y="2028825"/>
          <p14:tracePt t="6920" x="6203950" y="2024063"/>
          <p14:tracePt t="6928" x="6215063" y="2024063"/>
          <p14:tracePt t="6936" x="6224588" y="2024063"/>
          <p14:tracePt t="6943" x="6238875" y="2024063"/>
          <p14:tracePt t="6952" x="6243638" y="2019300"/>
          <p14:tracePt t="6960" x="6248400" y="2019300"/>
          <p14:tracePt t="6970" x="6262688" y="2019300"/>
          <p14:tracePt t="6978" x="6272213" y="2019300"/>
          <p14:tracePt t="6986" x="6288088" y="2019300"/>
          <p14:tracePt t="6993" x="6297613" y="2019300"/>
          <p14:tracePt t="7001" x="6302375" y="2024063"/>
          <p14:tracePt t="7010" x="6321425" y="2028825"/>
          <p14:tracePt t="7020" x="6340475" y="2033588"/>
          <p14:tracePt t="7028" x="6350000" y="2038350"/>
          <p14:tracePt t="7036" x="6365875" y="2038350"/>
          <p14:tracePt t="7043" x="6380163" y="2047875"/>
          <p14:tracePt t="7051" x="6389688" y="2047875"/>
          <p14:tracePt t="7061" x="6399213" y="2054225"/>
          <p14:tracePt t="7063" x="6408738" y="2054225"/>
          <p14:tracePt t="7070" x="6413500" y="2058988"/>
          <p14:tracePt t="7078" x="6423025" y="2058988"/>
          <p14:tracePt t="7086" x="6427788" y="2058988"/>
          <p14:tracePt t="7094" x="6434138" y="2063750"/>
          <p14:tracePt t="7101" x="6438900" y="2063750"/>
          <p14:tracePt t="7110" x="6443663" y="2063750"/>
          <p14:tracePt t="7128" x="6443663" y="2068513"/>
          <p14:tracePt t="7163" x="6448425" y="2073275"/>
          <p14:tracePt t="9576" x="6618288" y="1990725"/>
          <p14:tracePt t="9593" x="6724650" y="1936750"/>
          <p14:tracePt t="9610" x="6861175" y="1892300"/>
          <p14:tracePt t="9626" x="6924675" y="1858963"/>
          <p14:tracePt t="9643" x="6983413" y="1844675"/>
          <p14:tracePt t="9661" x="7080250" y="1830388"/>
          <p14:tracePt t="9684" x="7148513" y="1824038"/>
          <p14:tracePt t="9701" x="7197725" y="1824038"/>
          <p14:tracePt t="9719" x="7256463" y="1824038"/>
          <p14:tracePt t="9735" x="7294563" y="1824038"/>
          <p14:tracePt t="9751" x="7329488" y="1824038"/>
          <p14:tracePt t="9768" x="7377113" y="1824038"/>
          <p14:tracePt t="9783" x="7407275" y="1824038"/>
          <p14:tracePt t="9792" x="7435850" y="1824038"/>
          <p14:tracePt t="9810" x="7499350" y="1819275"/>
          <p14:tracePt t="9818" x="7523163" y="1804988"/>
          <p14:tracePt t="9825" x="7562850" y="1800225"/>
          <p14:tracePt t="9833" x="7605713" y="1800225"/>
          <p14:tracePt t="9842" x="7635875" y="1795463"/>
          <p14:tracePt t="9850" x="7683500" y="1781175"/>
          <p14:tracePt t="9860" x="7751763" y="1766888"/>
          <p14:tracePt t="9868" x="7781925" y="1762125"/>
          <p14:tracePt t="9875" x="7820025" y="1757363"/>
          <p14:tracePt t="9883" x="7839075" y="1752600"/>
          <p14:tracePt t="9892" x="7869238" y="1752600"/>
          <p14:tracePt t="9901" x="7883525" y="1741488"/>
          <p14:tracePt t="9902" x="7902575" y="1736725"/>
          <p14:tracePt t="9910" x="7918450" y="1731963"/>
          <p14:tracePt t="9919" x="7932738" y="1727200"/>
          <p14:tracePt t="11088" x="7912100" y="1752600"/>
          <p14:tracePt t="11094" x="7874000" y="1790700"/>
          <p14:tracePt t="11101" x="7839075" y="1824038"/>
          <p14:tracePt t="11109" x="7796213" y="1868488"/>
          <p14:tracePt t="11117" x="7761288" y="1912938"/>
          <p14:tracePt t="11125" x="7718425" y="1960563"/>
          <p14:tracePt t="11133" x="7683500" y="2005013"/>
          <p14:tracePt t="11142" x="7650163" y="2043113"/>
          <p14:tracePt t="11144" x="7615238" y="2092325"/>
          <p14:tracePt t="11151" x="7572375" y="2132013"/>
          <p14:tracePt t="11160" x="7537450" y="2179638"/>
          <p14:tracePt t="11167" x="7485063" y="2228850"/>
          <p14:tracePt t="11175" x="7435850" y="2282825"/>
          <p14:tracePt t="11183" x="7391400" y="2330450"/>
          <p14:tracePt t="11191" x="7339013" y="2384425"/>
          <p14:tracePt t="11201" x="7245350" y="2486025"/>
          <p14:tracePt t="11209" x="7192963" y="2535238"/>
          <p14:tracePt t="11217" x="7134225" y="2608263"/>
          <p14:tracePt t="11225" x="7080250" y="2676525"/>
          <p14:tracePt t="11233" x="7011988" y="2735263"/>
          <p14:tracePt t="11241" x="6959600" y="2792413"/>
          <p14:tracePt t="11252" x="6870700" y="2886075"/>
          <p14:tracePt t="11259" x="6846888" y="2919413"/>
          <p14:tracePt t="11268" x="6832600" y="2933700"/>
          <p14:tracePt t="11274" x="6823075" y="2943225"/>
          <p14:tracePt t="11283" x="6813550" y="2954338"/>
          <p14:tracePt t="11292" x="6808788" y="2959100"/>
          <p14:tracePt t="11294" x="6797675" y="2959100"/>
          <p14:tracePt t="11301" x="6792913" y="2963863"/>
          <p14:tracePt t="11309" x="6788150" y="2968625"/>
          <p14:tracePt t="11317" x="6764338" y="2978150"/>
          <p14:tracePt t="11325" x="6715125" y="2997200"/>
          <p14:tracePt t="11333" x="6657975" y="3027363"/>
          <p14:tracePt t="11341" x="6594475" y="3055938"/>
          <p14:tracePt t="11352" x="6496050" y="3100388"/>
          <p14:tracePt t="11359" x="6448425" y="3105150"/>
          <p14:tracePt t="11367" x="6418263" y="3114675"/>
          <p14:tracePt t="11376" x="6380163" y="3119438"/>
          <p14:tracePt t="11382" x="6361113" y="3119438"/>
          <p14:tracePt t="11392" x="6330950" y="3119438"/>
          <p14:tracePt t="11394" x="6311900" y="3114675"/>
          <p14:tracePt t="11402" x="6288088" y="3109913"/>
          <p14:tracePt t="11409" x="6267450" y="3100388"/>
          <p14:tracePt t="11417" x="6243638" y="3084513"/>
          <p14:tracePt t="11425" x="6215063" y="3070225"/>
          <p14:tracePt t="11433" x="6199188" y="3055938"/>
          <p14:tracePt t="11441" x="6175375" y="3036888"/>
          <p14:tracePt t="11443" x="6146800" y="3006725"/>
          <p14:tracePt t="11451" x="6130925" y="2982913"/>
          <p14:tracePt t="11459" x="6111875" y="2949575"/>
          <p14:tracePt t="11467" x="6092825" y="2919413"/>
          <p14:tracePt t="11475" x="6078538" y="2886075"/>
          <p14:tracePt t="11483" x="6073775" y="2865438"/>
          <p14:tracePt t="11491" x="6064250" y="2851150"/>
          <p14:tracePt t="11499" x="6064250" y="2832100"/>
          <p14:tracePt t="11501" x="6057900" y="2817813"/>
          <p14:tracePt t="11509" x="6057900" y="2808288"/>
          <p14:tracePt t="11517" x="6053138" y="2792413"/>
          <p14:tracePt t="11525" x="6053138" y="2782888"/>
          <p14:tracePt t="11533" x="6053138" y="2773363"/>
          <p14:tracePt t="11542" x="6053138" y="2754313"/>
          <p14:tracePt t="11544" x="6053138" y="2725738"/>
          <p14:tracePt t="11551" x="6064250" y="2686050"/>
          <p14:tracePt t="11559" x="6069013" y="2641600"/>
          <p14:tracePt t="11567" x="6073775" y="2593975"/>
          <p14:tracePt t="11574" x="6073775" y="2554288"/>
          <p14:tracePt t="11583" x="6073775" y="2520950"/>
          <p14:tracePt t="11591" x="6073775" y="2501900"/>
          <p14:tracePt t="11593" x="6073775" y="2476500"/>
          <p14:tracePt t="11601" x="6073775" y="2462213"/>
          <p14:tracePt t="11616" x="6073775" y="2452688"/>
          <p14:tracePt t="11622" x="6073775" y="2443163"/>
          <p14:tracePt t="11652" x="6073775" y="2438400"/>
          <p14:tracePt t="11673" x="6078538" y="2438400"/>
          <p14:tracePt t="11708" x="6083300" y="2438400"/>
          <p14:tracePt t="11723" x="6088063" y="2433638"/>
          <p14:tracePt t="11729" x="6092825" y="2433638"/>
          <p14:tracePt t="11736" x="6097588" y="2428875"/>
          <p14:tracePt t="11743" x="6107113" y="2424113"/>
          <p14:tracePt t="11751" x="6116638" y="2417763"/>
          <p14:tracePt t="11759" x="6130925" y="2413000"/>
          <p14:tracePt t="11767" x="6161088" y="2393950"/>
          <p14:tracePt t="11774" x="6175375" y="2384425"/>
          <p14:tracePt t="11782" x="6194425" y="2370138"/>
          <p14:tracePt t="11792" x="6210300" y="2365375"/>
          <p14:tracePt t="11793" x="6219825" y="2355850"/>
          <p14:tracePt t="11800" x="6229350" y="2344738"/>
          <p14:tracePt t="11809" x="6238875" y="2339975"/>
          <p14:tracePt t="11817" x="6253163" y="2335213"/>
          <p14:tracePt t="11825" x="6267450" y="2330450"/>
          <p14:tracePt t="11833" x="6276975" y="2320925"/>
          <p14:tracePt t="11841" x="6288088" y="2316163"/>
          <p14:tracePt t="11843" x="6307138" y="2311400"/>
          <p14:tracePt t="11851" x="6321425" y="2301875"/>
          <p14:tracePt t="11859" x="6335713" y="2292350"/>
          <p14:tracePt t="11866" x="6354763" y="2287588"/>
          <p14:tracePt t="11876" x="6370638" y="2287588"/>
          <p14:tracePt t="11882" x="6389688" y="2282825"/>
          <p14:tracePt t="11891" x="6408738" y="2282825"/>
          <p14:tracePt t="11893" x="6423025" y="2282825"/>
          <p14:tracePt t="11900" x="6427788" y="2282825"/>
          <p14:tracePt t="11909" x="6438900" y="2282825"/>
          <p14:tracePt t="11915" x="6453188" y="2282825"/>
          <p14:tracePt t="11924" x="6462713" y="2287588"/>
          <p14:tracePt t="11933" x="6472238" y="2287588"/>
          <p14:tracePt t="11941" x="6477000" y="2297113"/>
          <p14:tracePt t="11951" x="6491288" y="2301875"/>
          <p14:tracePt t="11959" x="6496050" y="2306638"/>
          <p14:tracePt t="11966" x="6507163" y="2316163"/>
          <p14:tracePt t="11974" x="6511925" y="2325688"/>
          <p14:tracePt t="11983" x="6521450" y="2335213"/>
          <p14:tracePt t="11991" x="6535738" y="2360613"/>
          <p14:tracePt t="11993" x="6545263" y="2370138"/>
          <p14:tracePt t="12001" x="6559550" y="2384425"/>
          <p14:tracePt t="12009" x="6569075" y="2413000"/>
          <p14:tracePt t="12016" x="6580188" y="2428875"/>
          <p14:tracePt t="12024" x="6594475" y="2457450"/>
          <p14:tracePt t="12033" x="6599238" y="2471738"/>
          <p14:tracePt t="12041" x="6608763" y="2495550"/>
          <p14:tracePt t="12050" x="6613525" y="2535238"/>
          <p14:tracePt t="12059" x="6618288" y="2563813"/>
          <p14:tracePt t="12066" x="6618288" y="2584450"/>
          <p14:tracePt t="12074" x="6618288" y="2617788"/>
          <p14:tracePt t="12082" x="6618288" y="2636838"/>
          <p14:tracePt t="12091" x="6618288" y="2662238"/>
          <p14:tracePt t="12093" x="6618288" y="2695575"/>
          <p14:tracePt t="12101" x="6618288" y="2714625"/>
          <p14:tracePt t="12109" x="6613525" y="2749550"/>
          <p14:tracePt t="12116" x="6613525" y="2778125"/>
          <p14:tracePt t="12124" x="6599238" y="2817813"/>
          <p14:tracePt t="12132" x="6599238" y="2855913"/>
          <p14:tracePt t="12141" x="6594475" y="2886075"/>
          <p14:tracePt t="12149" x="6589713" y="2905125"/>
          <p14:tracePt t="12152" x="6589713" y="2924175"/>
          <p14:tracePt t="12158" x="6584950" y="2933700"/>
          <p14:tracePt t="12167" x="6584950" y="2943225"/>
          <p14:tracePt t="12174" x="6584950" y="2954338"/>
          <p14:tracePt t="12183" x="6580188" y="2963863"/>
          <p14:tracePt t="12194" x="6580188" y="2968625"/>
          <p14:tracePt t="12216" x="6573838" y="2968625"/>
          <p14:tracePt t="12236" x="6569075" y="2968625"/>
          <p14:tracePt t="12258" x="6554788" y="2968625"/>
          <p14:tracePt t="12265" x="6545263" y="2968625"/>
          <p14:tracePt t="12271" x="6535738" y="2968625"/>
          <p14:tracePt t="12279" x="6521450" y="2963863"/>
          <p14:tracePt t="12286" x="6491288" y="2949575"/>
          <p14:tracePt t="12293" x="6472238" y="2933700"/>
          <p14:tracePt t="12300" x="6427788" y="2914650"/>
          <p14:tracePt t="12308" x="6403975" y="2890838"/>
          <p14:tracePt t="12316" x="6370638" y="2865438"/>
          <p14:tracePt t="12324" x="6345238" y="2841625"/>
          <p14:tracePt t="12332" x="6321425" y="2798763"/>
          <p14:tracePt t="12341" x="6288088" y="2768600"/>
          <p14:tracePt t="12343" x="6267450" y="2735263"/>
          <p14:tracePt t="12350" x="6253163" y="2705100"/>
          <p14:tracePt t="12359" x="6229350" y="2671763"/>
          <p14:tracePt t="12366" x="6219825" y="2647950"/>
          <p14:tracePt t="12374" x="6203950" y="2617788"/>
          <p14:tracePt t="12382" x="6199188" y="2603500"/>
          <p14:tracePt t="12390" x="6194425" y="2589213"/>
          <p14:tracePt t="12393" x="6194425" y="2568575"/>
          <p14:tracePt t="12400" x="6189663" y="2554288"/>
          <p14:tracePt t="12408" x="6189663" y="2530475"/>
          <p14:tracePt t="12416" x="6199188" y="2486025"/>
          <p14:tracePt t="12424" x="6210300" y="2438400"/>
          <p14:tracePt t="12432" x="6224588" y="2370138"/>
          <p14:tracePt t="12441" x="6253163" y="2306638"/>
          <p14:tracePt t="12451" x="6276975" y="2209800"/>
          <p14:tracePt t="12458" x="6288088" y="2189163"/>
          <p14:tracePt t="12466" x="6292850" y="2160588"/>
          <p14:tracePt t="12474" x="6297613" y="2151063"/>
          <p14:tracePt t="12482" x="6297613" y="2146300"/>
          <p14:tracePt t="12491" x="6302375" y="2141538"/>
          <p14:tracePt t="12501" x="6311900" y="2136775"/>
          <p14:tracePt t="12508" x="6321425" y="2132013"/>
          <p14:tracePt t="12516" x="6335713" y="2120900"/>
          <p14:tracePt t="12524" x="6354763" y="2111375"/>
          <p14:tracePt t="12532" x="6380163" y="2106613"/>
          <p14:tracePt t="12540" x="6394450" y="2101850"/>
          <p14:tracePt t="12549" x="6408738" y="2097088"/>
          <p14:tracePt t="12558" x="6438900" y="2087563"/>
          <p14:tracePt t="12566" x="6443663" y="2087563"/>
          <p14:tracePt t="12574" x="6443663" y="2082800"/>
          <p14:tracePt t="12582" x="6453188" y="2082800"/>
          <p14:tracePt t="12591" x="6462713" y="2082800"/>
          <p14:tracePt t="12593" x="6467475" y="2082800"/>
          <p14:tracePt t="12600" x="6472238" y="2082800"/>
          <p14:tracePt t="12609" x="6481763" y="2082800"/>
          <p14:tracePt t="12615" x="6491288" y="2087563"/>
          <p14:tracePt t="12624" x="6511925" y="2092325"/>
          <p14:tracePt t="12632" x="6530975" y="2097088"/>
          <p14:tracePt t="12640" x="6535738" y="2101850"/>
          <p14:tracePt t="12648" x="6554788" y="2111375"/>
          <p14:tracePt t="12658" x="6589713" y="2132013"/>
          <p14:tracePt t="12666" x="6599238" y="2136775"/>
          <p14:tracePt t="12673" x="6613525" y="2141538"/>
          <p14:tracePt t="12682" x="6623050" y="2151063"/>
          <p14:tracePt t="12690" x="6632575" y="2155825"/>
          <p14:tracePt t="12700" x="6651625" y="2165350"/>
          <p14:tracePt t="12709" x="6667500" y="2174875"/>
          <p14:tracePt t="12716" x="6677025" y="2179638"/>
          <p14:tracePt t="12723" x="6691313" y="2184400"/>
          <p14:tracePt t="12733" x="6719888" y="2189163"/>
          <p14:tracePt t="12736" x="6735763" y="2189163"/>
          <p14:tracePt t="12742" x="6754813" y="2193925"/>
          <p14:tracePt t="12750" x="6792913" y="2205038"/>
          <p14:tracePt t="12772" x="6943725" y="2200275"/>
          <p14:tracePt t="12815" x="7645400" y="1736725"/>
          <p14:tracePt t="13732" x="7591425" y="1868488"/>
          <p14:tracePt t="13749" x="7485063" y="2068513"/>
          <p14:tracePt t="13766" x="7421563" y="2193925"/>
          <p14:tracePt t="13782" x="7362825" y="2301875"/>
          <p14:tracePt t="13799" x="7270750" y="2447925"/>
          <p14:tracePt t="13815" x="7226300" y="2544763"/>
          <p14:tracePt t="13823" x="7202488" y="2589213"/>
          <p14:tracePt t="13842" x="7134225" y="2709863"/>
          <p14:tracePt t="13858" x="7100888" y="2787650"/>
          <p14:tracePt t="13874" x="7056438" y="2895600"/>
          <p14:tracePt t="13892" x="6992938" y="3055938"/>
          <p14:tracePt t="13908" x="6959600" y="3162300"/>
          <p14:tracePt t="13923" x="6915150" y="3270250"/>
          <p14:tracePt t="13942" x="6870700" y="3397250"/>
          <p14:tracePt t="13966" x="6832600" y="3503613"/>
          <p14:tracePt t="13982" x="6808788" y="3576638"/>
          <p14:tracePt t="14000" x="6773863" y="3663950"/>
          <p14:tracePt t="14016" x="6759575" y="3727450"/>
          <p14:tracePt t="14032" x="6735763" y="3771900"/>
          <p14:tracePt t="14049" x="6710363" y="3833813"/>
          <p14:tracePt t="14066" x="6696075" y="3868738"/>
          <p14:tracePt t="14073" x="6691313" y="3883025"/>
          <p14:tracePt t="14091" x="6662738" y="3911600"/>
          <p14:tracePt t="14107" x="6632575" y="3937000"/>
          <p14:tracePt t="14115" x="6618288" y="3941763"/>
          <p14:tracePt t="14123" x="6594475" y="3946525"/>
          <p14:tracePt t="14131" x="6559550" y="3946525"/>
          <p14:tracePt t="14140" x="6540500" y="3946525"/>
          <p14:tracePt t="14142" x="6500813" y="3946525"/>
          <p14:tracePt t="14150" x="6472238" y="3941763"/>
          <p14:tracePt t="14157" x="6434138" y="3932238"/>
          <p14:tracePt t="14165" x="6408738" y="3917950"/>
          <p14:tracePt t="14173" x="6380163" y="3906838"/>
          <p14:tracePt t="14182" x="6365875" y="3897313"/>
          <p14:tracePt t="14184" x="6354763" y="3887788"/>
          <p14:tracePt t="14192" x="6345238" y="3883025"/>
          <p14:tracePt t="14199" x="6335713" y="3878263"/>
          <p14:tracePt t="14213" x="6330950" y="3878263"/>
          <p14:tracePt t="14219" x="6326188" y="3868738"/>
          <p14:tracePt t="14234" x="6326188" y="3863975"/>
          <p14:tracePt t="14264" x="6326188" y="3859213"/>
          <p14:tracePt t="14299" x="6326188" y="3854450"/>
          <p14:tracePt t="14427" x="6330950" y="3849688"/>
          <p14:tracePt t="14433" x="6340475" y="3849688"/>
          <p14:tracePt t="14441" x="6345238" y="3849688"/>
          <p14:tracePt t="14449" x="6350000" y="3849688"/>
          <p14:tracePt t="14462" x="6354763" y="3849688"/>
          <p14:tracePt t="14469" x="6361113" y="3849688"/>
          <p14:tracePt t="14484" x="6365875" y="3849688"/>
          <p14:tracePt t="14491" x="6370638" y="3849688"/>
          <p14:tracePt t="14506" x="6370638" y="3854450"/>
          <p14:tracePt t="14535" x="6380163" y="3854450"/>
          <p14:tracePt t="14541" x="6380163" y="3859213"/>
          <p14:tracePt t="14570" x="6384925" y="3859213"/>
          <p14:tracePt t="16123" x="6375400" y="3863975"/>
          <p14:tracePt t="16140" x="6316663" y="3873500"/>
          <p14:tracePt t="16157" x="6238875" y="3922713"/>
          <p14:tracePt t="16173" x="6165850" y="3951288"/>
          <p14:tracePt t="16191" x="6092825" y="3990975"/>
          <p14:tracePt t="16215" x="6053138" y="4000500"/>
          <p14:tracePt t="16231" x="6043613" y="4000500"/>
          <p14:tracePt t="16249" x="6029325" y="4005263"/>
          <p14:tracePt t="16265" x="6005513" y="4038600"/>
          <p14:tracePt t="16282" x="5927725" y="4130675"/>
          <p14:tracePt t="16283" x="5892800" y="4179888"/>
          <p14:tracePt t="16299" x="5840413" y="4257675"/>
          <p14:tracePt t="16315" x="5810250" y="4281488"/>
          <p14:tracePt t="16331" x="5800725" y="4306888"/>
          <p14:tracePt t="16340" x="5800725" y="4311650"/>
          <p14:tracePt t="16356" x="5791200" y="4325938"/>
          <p14:tracePt t="16372" x="5786438" y="4359275"/>
          <p14:tracePt t="16391" x="5776913" y="4398963"/>
          <p14:tracePt t="16407" x="5776913" y="4413250"/>
          <p14:tracePt t="16423" x="5776913" y="4418013"/>
          <p14:tracePt t="16440" x="5776913" y="4422775"/>
          <p14:tracePt t="16448" x="5781675" y="4427538"/>
          <p14:tracePt t="16455" x="5795963" y="4432300"/>
          <p14:tracePt t="16464" x="5805488" y="4448175"/>
          <p14:tracePt t="16472" x="5810250" y="4452938"/>
          <p14:tracePt t="16481" x="5824538" y="4452938"/>
          <p14:tracePt t="16483" x="5840413" y="4457700"/>
          <p14:tracePt t="16490" x="5845175" y="4457700"/>
          <p14:tracePt t="16498" x="5854700" y="4457700"/>
          <p14:tracePt t="16505" x="5864225" y="4457700"/>
          <p14:tracePt t="16514" x="5873750" y="4457700"/>
          <p14:tracePt t="16522" x="5888038" y="4457700"/>
          <p14:tracePt t="16531" x="5892800" y="4457700"/>
          <p14:tracePt t="16533" x="5897563" y="4457700"/>
          <p14:tracePt t="16540" x="5902325" y="4452938"/>
          <p14:tracePt t="16548" x="5907088" y="4452938"/>
          <p14:tracePt t="16555" x="5918200" y="4448175"/>
          <p14:tracePt t="16565" x="5927725" y="4438650"/>
          <p14:tracePt t="16572" x="5937250" y="4438650"/>
          <p14:tracePt t="16583" x="5946775" y="4432300"/>
          <p14:tracePt t="16590" x="5951538" y="4427538"/>
          <p14:tracePt t="16598" x="5961063" y="4427538"/>
          <p14:tracePt t="16606" x="5970588" y="4422775"/>
          <p14:tracePt t="16626" x="5975350" y="4422775"/>
          <p14:tracePt t="16640" x="5980113" y="4418013"/>
          <p14:tracePt t="16661" x="5986463" y="4418013"/>
          <p14:tracePt t="16675" x="5986463" y="4413250"/>
          <p14:tracePt t="16682" x="5991225" y="4408488"/>
          <p14:tracePt t="16697" x="5991225" y="4394200"/>
          <p14:tracePt t="16705" x="5991225" y="4384675"/>
          <p14:tracePt t="16711" x="5991225" y="4370388"/>
          <p14:tracePt t="16718" x="5991225" y="4359275"/>
          <p14:tracePt t="16725" x="5991225" y="4340225"/>
          <p14:tracePt t="16732" x="5991225" y="4311650"/>
          <p14:tracePt t="16740" x="5991225" y="4267200"/>
          <p14:tracePt t="16748" x="5991225" y="4214813"/>
          <p14:tracePt t="16756" x="5995988" y="4156075"/>
          <p14:tracePt t="16764" x="5995988" y="4102100"/>
          <p14:tracePt t="16772" x="5995988" y="4057650"/>
          <p14:tracePt t="16781" x="5995988" y="4033838"/>
          <p14:tracePt t="16783" x="5995988" y="4010025"/>
          <p14:tracePt t="16790" x="5995988" y="3984625"/>
          <p14:tracePt t="16798" x="5995988" y="3965575"/>
          <p14:tracePt t="16805" x="5991225" y="3956050"/>
          <p14:tracePt t="16814" x="5991225" y="3941763"/>
          <p14:tracePt t="16822" x="5991225" y="3927475"/>
          <p14:tracePt t="16832" x="5991225" y="3892550"/>
          <p14:tracePt t="16839" x="5986463" y="3873500"/>
          <p14:tracePt t="16848" x="5975350" y="3844925"/>
          <p14:tracePt t="16856" x="5975350" y="3805238"/>
          <p14:tracePt t="16864" x="5970588" y="3760788"/>
          <p14:tracePt t="16872" x="5965825" y="3703638"/>
          <p14:tracePt t="16880" x="5951538" y="3649663"/>
          <p14:tracePt t="16882" x="5937250" y="3600450"/>
          <p14:tracePt t="16890" x="5932488" y="3562350"/>
          <p14:tracePt t="16898" x="5922963" y="3522663"/>
          <p14:tracePt t="16906" x="5918200" y="3503613"/>
          <p14:tracePt t="16913" x="5913438" y="3479800"/>
          <p14:tracePt t="16922" x="5913438" y="3463925"/>
          <p14:tracePt t="16930" x="5907088" y="3454400"/>
          <p14:tracePt t="16940" x="5902325" y="3449638"/>
          <p14:tracePt t="16948" x="5902325" y="3444875"/>
          <p14:tracePt t="16955" x="5897563" y="3444875"/>
          <p14:tracePt t="16964" x="5897563" y="3435350"/>
          <p14:tracePt t="16971" x="5892800" y="3435350"/>
          <p14:tracePt t="16981" x="5888038" y="3425825"/>
          <p14:tracePt t="16983" x="5883275" y="3411538"/>
          <p14:tracePt t="16990" x="5878513" y="3402013"/>
          <p14:tracePt t="16998" x="5873750" y="3376613"/>
          <p14:tracePt t="17005" x="5864225" y="3362325"/>
          <p14:tracePt t="17013" x="5859463" y="3348038"/>
          <p14:tracePt t="17021" x="5845175" y="3319463"/>
          <p14:tracePt t="17031" x="5834063" y="3303588"/>
          <p14:tracePt t="17033" x="5829300" y="3289300"/>
          <p14:tracePt t="17040" x="5819775" y="3275013"/>
          <p14:tracePt t="17048" x="5815013" y="3265488"/>
          <p14:tracePt t="17055" x="5810250" y="3255963"/>
          <p14:tracePt t="17063" x="5810250" y="3251200"/>
          <p14:tracePt t="17076" x="5800725" y="3246438"/>
          <p14:tracePt t="17097" x="5795963" y="3246438"/>
          <p14:tracePt t="17175" x="5795963" y="3251200"/>
          <p14:tracePt t="17182" x="5795963" y="3255963"/>
          <p14:tracePt t="17190" x="5805488" y="3260725"/>
          <p14:tracePt t="17205" x="5805488" y="3265488"/>
          <p14:tracePt t="17225" x="5805488" y="3270250"/>
          <p14:tracePt t="17247" x="5805488" y="3279775"/>
          <p14:tracePt t="17276" x="5805488" y="3284538"/>
          <p14:tracePt t="17655" x="5810250" y="3308350"/>
          <p14:tracePt t="17660" x="5815013" y="3348038"/>
          <p14:tracePt t="17667" x="5819775" y="3376613"/>
          <p14:tracePt t="17675" x="5824538" y="3416300"/>
          <p14:tracePt t="17681" x="5829300" y="3440113"/>
          <p14:tracePt t="17689" x="5845175" y="3479800"/>
          <p14:tracePt t="17698" x="5849938" y="3508375"/>
          <p14:tracePt t="17705" x="5864225" y="3548063"/>
          <p14:tracePt t="17713" x="5864225" y="3581400"/>
          <p14:tracePt t="17721" x="5878513" y="3630613"/>
          <p14:tracePt t="17731" x="5878513" y="3678238"/>
          <p14:tracePt t="17733" x="5883275" y="3713163"/>
          <p14:tracePt t="17739" x="5883275" y="3771900"/>
          <p14:tracePt t="17748" x="5892800" y="3814763"/>
          <p14:tracePt t="17754" x="5892800" y="3854450"/>
          <p14:tracePt t="17763" x="5897563" y="3892550"/>
          <p14:tracePt t="17772" x="5902325" y="3937000"/>
          <p14:tracePt t="17775" x="5902325" y="3965575"/>
          <p14:tracePt t="17782" x="5913438" y="4005263"/>
          <p14:tracePt t="17790" x="5913438" y="4033838"/>
          <p14:tracePt t="17798" x="5913438" y="4068763"/>
          <p14:tracePt t="17805" x="5913438" y="4092575"/>
          <p14:tracePt t="17813" x="5918200" y="4125913"/>
          <p14:tracePt t="17821" x="5918200" y="4146550"/>
          <p14:tracePt t="17830" x="5918200" y="4179888"/>
          <p14:tracePt t="17839" x="5918200" y="4233863"/>
          <p14:tracePt t="17847" x="5918200" y="4257675"/>
          <p14:tracePt t="17855" x="5918200" y="4281488"/>
          <p14:tracePt t="17863" x="5918200" y="4311650"/>
          <p14:tracePt t="17872" x="5907088" y="4340225"/>
          <p14:tracePt t="17875" x="5907088" y="4359275"/>
          <p14:tracePt t="17881" x="5902325" y="4384675"/>
          <p14:tracePt t="17889" x="5902325" y="4403725"/>
          <p14:tracePt t="17897" x="5897563" y="4418013"/>
          <p14:tracePt t="17906" x="5897563" y="4432300"/>
          <p14:tracePt t="17912" x="5892800" y="4448175"/>
          <p14:tracePt t="17922" x="5892800" y="4452938"/>
          <p14:tracePt t="17924" x="5892800" y="4457700"/>
          <p14:tracePt t="17931" x="5888038" y="4457700"/>
          <p14:tracePt t="17939" x="5888038" y="4462463"/>
          <p14:tracePt t="17955" x="5888038" y="4467225"/>
          <p14:tracePt t="17960" x="5883275" y="4471988"/>
          <p14:tracePt t="17967" x="5873750" y="4481513"/>
          <p14:tracePt t="17974" x="5868988" y="4495800"/>
          <p14:tracePt t="17981" x="5859463" y="4511675"/>
          <p14:tracePt t="17989" x="5854700" y="4530725"/>
          <p14:tracePt t="17997" x="5845175" y="4545013"/>
          <p14:tracePt t="18004" x="5834063" y="4559300"/>
          <p14:tracePt t="18014" x="5829300" y="4568825"/>
          <p14:tracePt t="18021" x="5819775" y="4578350"/>
          <p14:tracePt t="18032" x="5810250" y="4594225"/>
          <p14:tracePt t="18040" x="5800725" y="4598988"/>
          <p14:tracePt t="18048" x="5795963" y="4603750"/>
          <p14:tracePt t="18055" x="5786438" y="4603750"/>
          <p14:tracePt t="18063" x="5781675" y="4603750"/>
          <p14:tracePt t="18071" x="5776913" y="4603750"/>
          <p14:tracePt t="18082" x="5767388" y="4603750"/>
          <p14:tracePt t="18155" x="5767388" y="4598988"/>
          <p14:tracePt t="18160" x="5767388" y="4589463"/>
          <p14:tracePt t="18174" x="5776913" y="4583113"/>
          <p14:tracePt t="18181" x="5786438" y="4583113"/>
          <p14:tracePt t="18204" x="5834063" y="4568825"/>
          <p14:tracePt t="18210" x="5849938" y="4568825"/>
          <p14:tracePt t="18217" x="5864225" y="4564063"/>
          <p14:tracePt t="18224" x="5897563" y="4564063"/>
          <p14:tracePt t="18232" x="5927725" y="4564063"/>
          <p14:tracePt t="18239" x="5965825" y="4564063"/>
          <p14:tracePt t="18248" x="6010275" y="4564063"/>
          <p14:tracePt t="18254" x="6057900" y="4564063"/>
          <p14:tracePt t="18264" x="6111875" y="4573588"/>
          <p14:tracePt t="18271" x="6161088" y="4573588"/>
          <p14:tracePt t="18282" x="6234113" y="4578350"/>
          <p14:tracePt t="18289" x="6253163" y="4583113"/>
          <p14:tracePt t="18298" x="6283325" y="4583113"/>
          <p14:tracePt t="18304" x="6297613" y="4589463"/>
          <p14:tracePt t="18313" x="6307138" y="4589463"/>
          <p14:tracePt t="18321" x="6316663" y="4598988"/>
          <p14:tracePt t="18331" x="6321425" y="4598988"/>
          <p14:tracePt t="18339" x="6330950" y="4598988"/>
          <p14:tracePt t="18347" x="6330950" y="46037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5" name="Google Shape;2695;p44"/>
          <p:cNvGrpSpPr/>
          <p:nvPr/>
        </p:nvGrpSpPr>
        <p:grpSpPr>
          <a:xfrm>
            <a:off x="4005089" y="1068761"/>
            <a:ext cx="1133821" cy="1133821"/>
            <a:chOff x="851175" y="1582401"/>
            <a:chExt cx="964872" cy="964872"/>
          </a:xfrm>
        </p:grpSpPr>
        <p:sp>
          <p:nvSpPr>
            <p:cNvPr id="2696" name="Google Shape;2696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98" name="Google Shape;2698;p44"/>
          <p:cNvSpPr txBox="1">
            <a:spLocks noGrp="1"/>
          </p:cNvSpPr>
          <p:nvPr>
            <p:ph type="title"/>
          </p:nvPr>
        </p:nvSpPr>
        <p:spPr>
          <a:xfrm>
            <a:off x="2206800" y="23741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700" name="Google Shape;2700;p44"/>
          <p:cNvSpPr txBox="1">
            <a:spLocks noGrp="1"/>
          </p:cNvSpPr>
          <p:nvPr>
            <p:ph type="title" idx="2"/>
          </p:nvPr>
        </p:nvSpPr>
        <p:spPr>
          <a:xfrm>
            <a:off x="2206800" y="1223888"/>
            <a:ext cx="4730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01" name="Google Shape;2701;p44"/>
          <p:cNvCxnSpPr/>
          <p:nvPr/>
        </p:nvCxnSpPr>
        <p:spPr>
          <a:xfrm rot="10800000" flipH="1">
            <a:off x="2493738" y="3309720"/>
            <a:ext cx="4156500" cy="135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sp>
        <p:nvSpPr>
          <p:cNvPr id="2702" name="Google Shape;2702;p44"/>
          <p:cNvSpPr/>
          <p:nvPr/>
        </p:nvSpPr>
        <p:spPr>
          <a:xfrm>
            <a:off x="23584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44"/>
          <p:cNvSpPr/>
          <p:nvPr/>
        </p:nvSpPr>
        <p:spPr>
          <a:xfrm>
            <a:off x="6650238" y="3248820"/>
            <a:ext cx="135300" cy="1353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285750" algn="bl" rotWithShape="0">
              <a:schemeClr val="accent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4" name="Google Shape;2704;p44"/>
          <p:cNvCxnSpPr>
            <a:stCxn id="2702" idx="6"/>
            <a:endCxn id="2703" idx="2"/>
          </p:cNvCxnSpPr>
          <p:nvPr/>
        </p:nvCxnSpPr>
        <p:spPr>
          <a:xfrm>
            <a:off x="2493738" y="3316470"/>
            <a:ext cx="4156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C661E43-AA5C-0582-5C0E-64E108B026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102">
        <p15:prstTrans prst="pageCurlDouble"/>
      </p:transition>
    </mc:Choice>
    <mc:Fallback>
      <p:transition spd="slow" advTm="21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5" name="Google Shape;2815;p50"/>
          <p:cNvCxnSpPr>
            <a:cxnSpLocks/>
            <a:stCxn id="2816" idx="3"/>
          </p:cNvCxnSpPr>
          <p:nvPr/>
        </p:nvCxnSpPr>
        <p:spPr>
          <a:xfrm flipV="1">
            <a:off x="4032443" y="1571350"/>
            <a:ext cx="417637" cy="2125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18" name="Google Shape;2818;p50"/>
          <p:cNvCxnSpPr>
            <a:cxnSpLocks/>
            <a:stCxn id="2819" idx="3"/>
          </p:cNvCxnSpPr>
          <p:nvPr/>
        </p:nvCxnSpPr>
        <p:spPr>
          <a:xfrm>
            <a:off x="4032443" y="2461017"/>
            <a:ext cx="417637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1" name="Google Shape;2821;p50"/>
          <p:cNvCxnSpPr>
            <a:cxnSpLocks/>
            <a:stCxn id="2822" idx="3"/>
          </p:cNvCxnSpPr>
          <p:nvPr/>
        </p:nvCxnSpPr>
        <p:spPr>
          <a:xfrm>
            <a:off x="4032443" y="3348558"/>
            <a:ext cx="417637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7" name="Google Shape;2827;p50"/>
          <p:cNvCxnSpPr>
            <a:stCxn id="2816" idx="1"/>
          </p:cNvCxnSpPr>
          <p:nvPr/>
        </p:nvCxnSpPr>
        <p:spPr>
          <a:xfrm rot="10800000">
            <a:off x="2099243" y="1573475"/>
            <a:ext cx="621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8" name="Google Shape;2828;p50"/>
          <p:cNvCxnSpPr>
            <a:stCxn id="2819" idx="1"/>
          </p:cNvCxnSpPr>
          <p:nvPr/>
        </p:nvCxnSpPr>
        <p:spPr>
          <a:xfrm rot="10800000">
            <a:off x="1966043" y="2461017"/>
            <a:ext cx="7545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cxnSp>
        <p:nvCxnSpPr>
          <p:cNvPr id="2829" name="Google Shape;2829;p50"/>
          <p:cNvCxnSpPr>
            <a:stCxn id="2822" idx="1"/>
          </p:cNvCxnSpPr>
          <p:nvPr/>
        </p:nvCxnSpPr>
        <p:spPr>
          <a:xfrm rot="10800000">
            <a:off x="2004143" y="3348558"/>
            <a:ext cx="716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lt1"/>
            </a:outerShdw>
          </a:effectLst>
        </p:spPr>
      </p:cxnSp>
      <p:sp>
        <p:nvSpPr>
          <p:cNvPr id="2831" name="Google Shape;2831;p50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dirty="0">
                <a:solidFill>
                  <a:schemeClr val="lt2"/>
                </a:solidFill>
              </a:rPr>
              <a:t>Doing the </a:t>
            </a:r>
            <a:r>
              <a:rPr lang="en" sz="3400" dirty="0">
                <a:solidFill>
                  <a:schemeClr val="bg1"/>
                </a:solidFill>
              </a:rPr>
              <a:t>Math!</a:t>
            </a:r>
            <a:endParaRPr sz="3400" dirty="0"/>
          </a:p>
        </p:txBody>
      </p:sp>
      <p:sp>
        <p:nvSpPr>
          <p:cNvPr id="2816" name="Google Shape;2816;p50"/>
          <p:cNvSpPr txBox="1"/>
          <p:nvPr/>
        </p:nvSpPr>
        <p:spPr>
          <a:xfrm>
            <a:off x="2720543" y="1412075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5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17" name="Google Shape;2817;p50"/>
              <p:cNvSpPr txBox="1"/>
              <p:nvPr/>
            </p:nvSpPr>
            <p:spPr>
              <a:xfrm>
                <a:off x="4360890" y="1414450"/>
                <a:ext cx="3560784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17" name="Google Shape;2817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890" y="1414450"/>
                <a:ext cx="3560784" cy="436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22" name="Google Shape;2822;p50"/>
          <p:cNvSpPr txBox="1"/>
          <p:nvPr/>
        </p:nvSpPr>
        <p:spPr>
          <a:xfrm>
            <a:off x="2720543" y="3187158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7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3" name="Google Shape;2823;p50"/>
              <p:cNvSpPr txBox="1"/>
              <p:nvPr/>
            </p:nvSpPr>
            <p:spPr>
              <a:xfrm>
                <a:off x="4484233" y="3190827"/>
                <a:ext cx="3487169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23" name="Google Shape;2823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233" y="3190827"/>
                <a:ext cx="3487169" cy="4362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19" name="Google Shape;2819;p50"/>
          <p:cNvSpPr txBox="1"/>
          <p:nvPr/>
        </p:nvSpPr>
        <p:spPr>
          <a:xfrm>
            <a:off x="2720543" y="2299617"/>
            <a:ext cx="1311900" cy="3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rPr>
              <a:t>Step 6</a:t>
            </a:r>
            <a:endParaRPr sz="2000" b="1" dirty="0">
              <a:solidFill>
                <a:schemeClr val="lt1"/>
              </a:solidFill>
              <a:latin typeface="Play"/>
              <a:ea typeface="Play"/>
              <a:cs typeface="Play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20" name="Google Shape;2820;p50"/>
              <p:cNvSpPr txBox="1"/>
              <p:nvPr/>
            </p:nvSpPr>
            <p:spPr>
              <a:xfrm>
                <a:off x="4415904" y="2328914"/>
                <a:ext cx="3560784" cy="43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228600" tIns="0" rIns="91425" bIns="91425" anchor="t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 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8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20" name="Google Shape;2820;p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04" y="2328914"/>
                <a:ext cx="3560784" cy="4362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33" name="Google Shape;2833;p50"/>
          <p:cNvSpPr/>
          <p:nvPr/>
        </p:nvSpPr>
        <p:spPr>
          <a:xfrm>
            <a:off x="1473786" y="2099112"/>
            <a:ext cx="722400" cy="722400"/>
          </a:xfrm>
          <a:custGeom>
            <a:avLst/>
            <a:gdLst/>
            <a:ahLst/>
            <a:cxnLst/>
            <a:rect l="l" t="t" r="r" b="b"/>
            <a:pathLst>
              <a:path w="18493" h="18493" extrusionOk="0">
                <a:moveTo>
                  <a:pt x="3381" y="1"/>
                </a:moveTo>
                <a:lnTo>
                  <a:pt x="0" y="3382"/>
                </a:lnTo>
                <a:lnTo>
                  <a:pt x="0" y="15845"/>
                </a:lnTo>
                <a:lnTo>
                  <a:pt x="469" y="15845"/>
                </a:lnTo>
                <a:lnTo>
                  <a:pt x="469" y="17291"/>
                </a:lnTo>
                <a:lnTo>
                  <a:pt x="0" y="17291"/>
                </a:lnTo>
                <a:lnTo>
                  <a:pt x="0" y="18493"/>
                </a:lnTo>
                <a:lnTo>
                  <a:pt x="15967" y="18493"/>
                </a:lnTo>
                <a:lnTo>
                  <a:pt x="18492" y="15988"/>
                </a:lnTo>
                <a:lnTo>
                  <a:pt x="18492" y="12383"/>
                </a:lnTo>
                <a:lnTo>
                  <a:pt x="17942" y="12383"/>
                </a:lnTo>
                <a:lnTo>
                  <a:pt x="17942" y="10937"/>
                </a:lnTo>
                <a:lnTo>
                  <a:pt x="18492" y="10937"/>
                </a:lnTo>
                <a:lnTo>
                  <a:pt x="18492" y="9980"/>
                </a:lnTo>
                <a:lnTo>
                  <a:pt x="17942" y="9980"/>
                </a:lnTo>
                <a:lnTo>
                  <a:pt x="17942" y="8534"/>
                </a:lnTo>
                <a:lnTo>
                  <a:pt x="18492" y="8534"/>
                </a:lnTo>
                <a:lnTo>
                  <a:pt x="18492" y="7495"/>
                </a:lnTo>
                <a:lnTo>
                  <a:pt x="17392" y="7495"/>
                </a:lnTo>
                <a:lnTo>
                  <a:pt x="17392" y="3667"/>
                </a:lnTo>
                <a:lnTo>
                  <a:pt x="18492" y="3667"/>
                </a:lnTo>
                <a:lnTo>
                  <a:pt x="18492" y="1"/>
                </a:lnTo>
                <a:lnTo>
                  <a:pt x="10570" y="1"/>
                </a:lnTo>
                <a:lnTo>
                  <a:pt x="10570" y="917"/>
                </a:lnTo>
                <a:lnTo>
                  <a:pt x="8146" y="917"/>
                </a:lnTo>
                <a:lnTo>
                  <a:pt x="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128588" algn="bl" rotWithShape="0">
              <a:schemeClr val="lt2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50"/>
          <p:cNvGrpSpPr/>
          <p:nvPr/>
        </p:nvGrpSpPr>
        <p:grpSpPr>
          <a:xfrm>
            <a:off x="1473786" y="1210150"/>
            <a:ext cx="722400" cy="722400"/>
            <a:chOff x="851175" y="1582401"/>
            <a:chExt cx="964872" cy="964872"/>
          </a:xfrm>
        </p:grpSpPr>
        <p:sp>
          <p:nvSpPr>
            <p:cNvPr id="2836" name="Google Shape;2836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128588" algn="bl" rotWithShape="0">
                <a:schemeClr val="dk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41" name="Google Shape;2841;p50"/>
          <p:cNvGrpSpPr/>
          <p:nvPr/>
        </p:nvGrpSpPr>
        <p:grpSpPr>
          <a:xfrm>
            <a:off x="1473786" y="2988075"/>
            <a:ext cx="722400" cy="722400"/>
            <a:chOff x="851175" y="1582401"/>
            <a:chExt cx="964872" cy="964872"/>
          </a:xfrm>
        </p:grpSpPr>
        <p:sp>
          <p:nvSpPr>
            <p:cNvPr id="2842" name="Google Shape;2842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0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128588" algn="bl" rotWithShape="0">
                <a:schemeClr val="accent3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5A3663C-50FE-E48F-FA6B-4B591C970B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98347"/>
      </p:ext>
    </p:extLst>
  </p:cSld>
  <p:clrMapOvr>
    <a:masterClrMapping/>
  </p:clrMapOvr>
  <p:transition spd="slow" advTm="179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8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8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816" grpId="0"/>
      <p:bldP spid="2817" grpId="0"/>
      <p:bldP spid="2822" grpId="0"/>
      <p:bldP spid="2823" grpId="0"/>
      <p:bldP spid="2819" grpId="0"/>
      <p:bldP spid="2820" grpId="0"/>
      <p:bldP spid="2833" grpId="0" animBg="1"/>
    </p:bldLst>
  </p:timing>
  <p:extLst>
    <p:ext uri="{3A86A75C-4F4B-4683-9AE1-C65F6400EC91}">
      <p14:laserTraceLst xmlns:p14="http://schemas.microsoft.com/office/powerpoint/2010/main">
        <p14:tracePtLst>
          <p14:tracePt t="1501" x="6330950" y="4530725"/>
          <p14:tracePt t="1517" x="6326188" y="4438650"/>
          <p14:tracePt t="1532" x="6326188" y="4311650"/>
          <p14:tracePt t="1540" x="6316663" y="4248150"/>
          <p14:tracePt t="1542" x="6311900" y="4175125"/>
          <p14:tracePt t="1558" x="6297613" y="4010025"/>
          <p14:tracePt t="1574" x="6262688" y="3800475"/>
          <p14:tracePt t="1591" x="6238875" y="3595688"/>
          <p14:tracePt t="1608" x="6165850" y="3270250"/>
          <p14:tracePt t="1624" x="6126163" y="3084513"/>
          <p14:tracePt t="1641" x="6069013" y="2919413"/>
          <p14:tracePt t="1658" x="6000750" y="2709863"/>
          <p14:tracePt t="1673" x="5970588" y="2598738"/>
          <p14:tracePt t="1682" x="5951538" y="2559050"/>
          <p14:tracePt t="1700" x="5946775" y="2511425"/>
          <p14:tracePt t="2193" x="5946775" y="2481263"/>
          <p14:tracePt t="2200" x="5937250" y="2443163"/>
          <p14:tracePt t="2207" x="5937250" y="2408238"/>
          <p14:tracePt t="2214" x="5932488" y="2370138"/>
          <p14:tracePt t="2221" x="5927725" y="2330450"/>
          <p14:tracePt t="2228" x="5918200" y="2292350"/>
          <p14:tracePt t="2235" x="5913438" y="2247900"/>
          <p14:tracePt t="2242" x="5902325" y="2224088"/>
          <p14:tracePt t="2250" x="5892800" y="2184400"/>
          <p14:tracePt t="2258" x="5883275" y="2165350"/>
          <p14:tracePt t="2267" x="5878513" y="2141538"/>
          <p14:tracePt t="2273" x="5868988" y="2120900"/>
          <p14:tracePt t="2281" x="5864225" y="2106613"/>
          <p14:tracePt t="2290" x="5854700" y="2087563"/>
          <p14:tracePt t="2292" x="5849938" y="2073275"/>
          <p14:tracePt t="2300" x="5829300" y="2058988"/>
          <p14:tracePt t="2308" x="5824538" y="2043113"/>
          <p14:tracePt t="2315" x="5815013" y="2028825"/>
          <p14:tracePt t="2323" x="5805488" y="2019300"/>
          <p14:tracePt t="2331" x="5800725" y="2005013"/>
          <p14:tracePt t="2340" x="5791200" y="1995488"/>
          <p14:tracePt t="2348" x="5781675" y="1990725"/>
          <p14:tracePt t="2358" x="5781675" y="1976438"/>
          <p14:tracePt t="2365" x="5781675" y="1970088"/>
          <p14:tracePt t="2378" x="5776913" y="1970088"/>
          <p14:tracePt t="3021" x="5767388" y="1955800"/>
          <p14:tracePt t="3027" x="5751513" y="1931988"/>
          <p14:tracePt t="3035" x="5741988" y="1903413"/>
          <p14:tracePt t="3042" x="5732463" y="1882775"/>
          <p14:tracePt t="3049" x="5713413" y="1854200"/>
          <p14:tracePt t="3058" x="5703888" y="1839913"/>
          <p14:tracePt t="3065" x="5694363" y="1824038"/>
          <p14:tracePt t="3073" x="5689600" y="1804988"/>
          <p14:tracePt t="3081" x="5683250" y="1795463"/>
          <p14:tracePt t="3090" x="5668963" y="1785938"/>
          <p14:tracePt t="3092" x="5664200" y="1776413"/>
          <p14:tracePt t="3099" x="5659438" y="1766888"/>
          <p14:tracePt t="3108" x="5654675" y="1757363"/>
          <p14:tracePt t="3114" x="5649913" y="1746250"/>
          <p14:tracePt t="3123" x="5649913" y="1741488"/>
          <p14:tracePt t="3131" x="5645150" y="1741488"/>
          <p14:tracePt t="3139" x="5645150" y="1736725"/>
          <p14:tracePt t="3142" x="5645150" y="1731963"/>
          <p14:tracePt t="3149" x="5640388" y="1727200"/>
          <p14:tracePt t="3657" x="5649913" y="1727200"/>
          <p14:tracePt t="3665" x="5664200" y="1731963"/>
          <p14:tracePt t="3670" x="5683250" y="1731963"/>
          <p14:tracePt t="3677" x="5703888" y="1736725"/>
          <p14:tracePt t="3684" x="5713413" y="1736725"/>
          <p14:tracePt t="3691" x="5737225" y="1741488"/>
          <p14:tracePt t="3700" x="5751513" y="1741488"/>
          <p14:tracePt t="3707" x="5767388" y="1746250"/>
          <p14:tracePt t="3714" x="5791200" y="1746250"/>
          <p14:tracePt t="3723" x="5810250" y="1752600"/>
          <p14:tracePt t="3732" x="5819775" y="1752600"/>
          <p14:tracePt t="3734" x="5845175" y="1752600"/>
          <p14:tracePt t="3742" x="5864225" y="1752600"/>
          <p14:tracePt t="3749" x="5878513" y="1752600"/>
          <p14:tracePt t="3757" x="5902325" y="1752600"/>
          <p14:tracePt t="3764" x="5918200" y="1752600"/>
          <p14:tracePt t="3774" x="5927725" y="1752600"/>
          <p14:tracePt t="3781" x="5946775" y="1752600"/>
          <p14:tracePt t="3790" x="5961063" y="1752600"/>
          <p14:tracePt t="3792" x="5975350" y="1752600"/>
          <p14:tracePt t="3799" x="6000750" y="1752600"/>
          <p14:tracePt t="3808" x="6015038" y="1752600"/>
          <p14:tracePt t="3814" x="6019800" y="1752600"/>
          <p14:tracePt t="3823" x="6034088" y="1752600"/>
          <p14:tracePt t="3830" x="6048375" y="1752600"/>
          <p14:tracePt t="3839" x="6057900" y="1752600"/>
          <p14:tracePt t="3842" x="6069013" y="1752600"/>
          <p14:tracePt t="3849" x="6078538" y="1752600"/>
          <p14:tracePt t="3858" x="6097588" y="1752600"/>
          <p14:tracePt t="3864" x="6102350" y="1752600"/>
          <p14:tracePt t="3872" x="6107113" y="1752600"/>
          <p14:tracePt t="3881" x="6111875" y="1752600"/>
          <p14:tracePt t="3889" x="6121400" y="1752600"/>
          <p14:tracePt t="3899" x="6126163" y="1752600"/>
          <p14:tracePt t="3914" x="6130925" y="1752600"/>
          <p14:tracePt t="3927" x="6137275" y="1752600"/>
          <p14:tracePt t="4285" x="6156325" y="1752600"/>
          <p14:tracePt t="4291" x="6170613" y="1752600"/>
          <p14:tracePt t="4299" x="6199188" y="1762125"/>
          <p14:tracePt t="4307" x="6215063" y="1762125"/>
          <p14:tracePt t="4314" x="6238875" y="1766888"/>
          <p14:tracePt t="4323" x="6253163" y="1766888"/>
          <p14:tracePt t="4330" x="6267450" y="1766888"/>
          <p14:tracePt t="4340" x="6292850" y="1771650"/>
          <p14:tracePt t="4342" x="6307138" y="1771650"/>
          <p14:tracePt t="4348" x="6316663" y="1771650"/>
          <p14:tracePt t="4357" x="6330950" y="1771650"/>
          <p14:tracePt t="4363" x="6345238" y="1771650"/>
          <p14:tracePt t="4372" x="6350000" y="1771650"/>
          <p14:tracePt t="4380" x="6354763" y="1771650"/>
          <p14:tracePt t="4389" x="6365875" y="1771650"/>
          <p14:tracePt t="4398" x="6370638" y="1771650"/>
          <p14:tracePt t="4421" x="6380163" y="1771650"/>
          <p14:tracePt t="4456" x="6384925" y="1771650"/>
          <p14:tracePt t="4477" x="6389688" y="1771650"/>
          <p14:tracePt t="4491" x="6394450" y="1771650"/>
          <p14:tracePt t="4498" x="6399213" y="1771650"/>
          <p14:tracePt t="4513" x="6403975" y="1771650"/>
          <p14:tracePt t="4527" x="6408738" y="1771650"/>
          <p14:tracePt t="4556" x="6413500" y="1771650"/>
          <p14:tracePt t="4570" x="6427788" y="1771650"/>
          <p14:tracePt t="4577" x="6434138" y="1771650"/>
          <p14:tracePt t="4584" x="6438900" y="1771650"/>
          <p14:tracePt t="4591" x="6448425" y="1771650"/>
          <p14:tracePt t="4598" x="6457950" y="1771650"/>
          <p14:tracePt t="4607" x="6477000" y="1771650"/>
          <p14:tracePt t="4613" x="6486525" y="1771650"/>
          <p14:tracePt t="4622" x="6496050" y="1771650"/>
          <p14:tracePt t="4630" x="6516688" y="1771650"/>
          <p14:tracePt t="4638" x="6526213" y="1771650"/>
          <p14:tracePt t="4647" x="6535738" y="1771650"/>
          <p14:tracePt t="4649" x="6540500" y="1771650"/>
          <p14:tracePt t="4657" x="6550025" y="1771650"/>
          <p14:tracePt t="4663" x="6564313" y="1771650"/>
          <p14:tracePt t="4672" x="6573838" y="1771650"/>
          <p14:tracePt t="4680" x="6584950" y="1771650"/>
          <p14:tracePt t="4688" x="6594475" y="1771650"/>
          <p14:tracePt t="4699" x="6608763" y="1771650"/>
          <p14:tracePt t="4707" x="6618288" y="1776413"/>
          <p14:tracePt t="4714" x="6627813" y="1776413"/>
          <p14:tracePt t="4722" x="6632575" y="1776413"/>
          <p14:tracePt t="4734" x="6637338" y="1776413"/>
          <p14:tracePt t="5042" x="6662738" y="1781175"/>
          <p14:tracePt t="5048" x="6710363" y="1785938"/>
          <p14:tracePt t="5057" x="6740525" y="1790700"/>
          <p14:tracePt t="5063" x="6778625" y="1800225"/>
          <p14:tracePt t="5072" x="6797675" y="1804988"/>
          <p14:tracePt t="5080" x="6837363" y="1804988"/>
          <p14:tracePt t="5089" x="6856413" y="1809750"/>
          <p14:tracePt t="5091" x="6896100" y="1814513"/>
          <p14:tracePt t="5099" x="6924675" y="1814513"/>
          <p14:tracePt t="5106" x="6943725" y="1819275"/>
          <p14:tracePt t="5113" x="6964363" y="1819275"/>
          <p14:tracePt t="5122" x="6978650" y="1830388"/>
          <p14:tracePt t="5130" x="6997700" y="1830388"/>
          <p14:tracePt t="5138" x="7011988" y="1830388"/>
          <p14:tracePt t="5147" x="7021513" y="1830388"/>
          <p14:tracePt t="5149" x="7042150" y="1830388"/>
          <p14:tracePt t="5156" x="7051675" y="1835150"/>
          <p14:tracePt t="5163" x="7061200" y="1835150"/>
          <p14:tracePt t="5172" x="7065963" y="1835150"/>
          <p14:tracePt t="5180" x="7075488" y="1835150"/>
          <p14:tracePt t="5191" x="7089775" y="1835150"/>
          <p14:tracePt t="5198" x="7100888" y="1835150"/>
          <p14:tracePt t="5206" x="7105650" y="1835150"/>
          <p14:tracePt t="5213" x="7110413" y="1835150"/>
          <p14:tracePt t="5221" x="7119938" y="1835150"/>
          <p14:tracePt t="5230" x="7134225" y="1835150"/>
          <p14:tracePt t="5238" x="7138988" y="1835150"/>
          <p14:tracePt t="5248" x="7153275" y="1835150"/>
          <p14:tracePt t="5257" x="7162800" y="1835150"/>
          <p14:tracePt t="5263" x="7172325" y="1835150"/>
          <p14:tracePt t="5272" x="7183438" y="1835150"/>
          <p14:tracePt t="5280" x="7188200" y="1835150"/>
          <p14:tracePt t="5291" x="7192963" y="1835150"/>
          <p14:tracePt t="5298" x="7197725" y="1835150"/>
          <p14:tracePt t="5306" x="7202488" y="1835150"/>
          <p14:tracePt t="5327" x="7207250" y="1835150"/>
          <p14:tracePt t="5355" x="7212013" y="1835150"/>
          <p14:tracePt t="5806" x="7235825" y="1839913"/>
          <p14:tracePt t="5812" x="7270750" y="1849438"/>
          <p14:tracePt t="5819" x="7299325" y="1849438"/>
          <p14:tracePt t="5826" x="7329488" y="1854200"/>
          <p14:tracePt t="5833" x="7353300" y="1854200"/>
          <p14:tracePt t="5840" x="7372350" y="1858963"/>
          <p14:tracePt t="5848" x="7391400" y="1858963"/>
          <p14:tracePt t="5856" x="7407275" y="1858963"/>
          <p14:tracePt t="5863" x="7421563" y="1858963"/>
          <p14:tracePt t="5872" x="7435850" y="1858963"/>
          <p14:tracePt t="5880" x="7445375" y="1863725"/>
          <p14:tracePt t="6441" x="7435850" y="1863725"/>
          <p14:tracePt t="6447" x="7416800" y="1863725"/>
          <p14:tracePt t="6455" x="7381875" y="1863725"/>
          <p14:tracePt t="6463" x="7334250" y="1858963"/>
          <p14:tracePt t="6469" x="7285038" y="1854200"/>
          <p14:tracePt t="6476" x="7231063" y="1854200"/>
          <p14:tracePt t="6483" x="7167563" y="1839913"/>
          <p14:tracePt t="6490" x="7094538" y="1835150"/>
          <p14:tracePt t="6498" x="7027863" y="1819275"/>
          <p14:tracePt t="6506" x="6964363" y="1804988"/>
          <p14:tracePt t="6514" x="6905625" y="1781175"/>
          <p14:tracePt t="6521" x="6842125" y="1762125"/>
          <p14:tracePt t="6530" x="6783388" y="1746250"/>
          <p14:tracePt t="6538" x="6724650" y="1731963"/>
          <p14:tracePt t="6540" x="6677025" y="1712913"/>
          <p14:tracePt t="6548" x="6642100" y="1703388"/>
          <p14:tracePt t="6556" x="6599238" y="1693863"/>
          <p14:tracePt t="6563" x="6580188" y="1693863"/>
          <p14:tracePt t="6572" x="6554788" y="1684338"/>
          <p14:tracePt t="6580" x="6535738" y="1679575"/>
          <p14:tracePt t="6589" x="6521450" y="1673225"/>
          <p14:tracePt t="6590" x="6500813" y="1673225"/>
          <p14:tracePt t="6599" x="6491288" y="1668463"/>
          <p14:tracePt t="6607" x="6477000" y="1668463"/>
          <p14:tracePt t="6613" x="6467475" y="1668463"/>
          <p14:tracePt t="6622" x="6453188" y="1668463"/>
          <p14:tracePt t="6630" x="6438900" y="1654175"/>
          <p14:tracePt t="6638" x="6427788" y="1654175"/>
          <p14:tracePt t="6640" x="6423025" y="1649413"/>
          <p14:tracePt t="6648" x="6403975" y="1644650"/>
          <p14:tracePt t="6656" x="6399213" y="1639888"/>
          <p14:tracePt t="6664" x="6380163" y="1635125"/>
          <p14:tracePt t="6671" x="6361113" y="1635125"/>
          <p14:tracePt t="6679" x="6350000" y="1635125"/>
          <p14:tracePt t="6688" x="6335713" y="1625600"/>
          <p14:tracePt t="6690" x="6321425" y="1620838"/>
          <p14:tracePt t="6698" x="6307138" y="1616075"/>
          <p14:tracePt t="6706" x="6292850" y="1616075"/>
          <p14:tracePt t="6713" x="6283325" y="1606550"/>
          <p14:tracePt t="6721" x="6272213" y="1606550"/>
          <p14:tracePt t="6730" x="6257925" y="1606550"/>
          <p14:tracePt t="6740" x="6253163" y="1606550"/>
          <p14:tracePt t="6748" x="6248400" y="1606550"/>
          <p14:tracePt t="6762" x="6243638" y="1606550"/>
          <p14:tracePt t="6848" x="6243638" y="1611313"/>
          <p14:tracePt t="6862" x="6248400" y="1616075"/>
          <p14:tracePt t="6868" x="6257925" y="1620838"/>
          <p14:tracePt t="6876" x="6262688" y="1620838"/>
          <p14:tracePt t="6898" x="6292850" y="1625600"/>
          <p14:tracePt t="6905" x="6297613" y="1625600"/>
          <p14:tracePt t="6912" x="6307138" y="1630363"/>
          <p14:tracePt t="6926" x="6321425" y="1630363"/>
          <p14:tracePt t="6947" x="6340475" y="1630363"/>
          <p14:tracePt t="6955" x="6350000" y="1635125"/>
          <p14:tracePt t="6961" x="6370638" y="1635125"/>
          <p14:tracePt t="6968" x="6384925" y="1635125"/>
          <p14:tracePt t="6976" x="6399213" y="1635125"/>
          <p14:tracePt t="6982" x="6423025" y="1635125"/>
          <p14:tracePt t="6990" x="6438900" y="1635125"/>
          <p14:tracePt t="6997" x="6453188" y="1635125"/>
          <p14:tracePt t="7006" x="6467475" y="1639888"/>
          <p14:tracePt t="7012" x="6472238" y="1639888"/>
          <p14:tracePt t="7021" x="6477000" y="1639888"/>
          <p14:tracePt t="7029" x="6481763" y="1639888"/>
          <p14:tracePt t="7038" x="6486525" y="1639888"/>
          <p14:tracePt t="7040" x="6491288" y="1639888"/>
          <p14:tracePt t="7098" x="6496050" y="1639888"/>
          <p14:tracePt t="7112" x="6496050" y="1644650"/>
          <p14:tracePt t="10982" x="6500813" y="1679575"/>
          <p14:tracePt t="10988" x="6511925" y="1741488"/>
          <p14:tracePt t="10996" x="6516688" y="1800225"/>
          <p14:tracePt t="11004" x="6516688" y="1863725"/>
          <p14:tracePt t="11012" x="6526213" y="1927225"/>
          <p14:tracePt t="11019" x="6530975" y="1990725"/>
          <p14:tracePt t="11027" x="6540500" y="2047875"/>
          <p14:tracePt t="11035" x="6545263" y="2101850"/>
          <p14:tracePt t="11044" x="6550025" y="2160588"/>
          <p14:tracePt t="11053" x="6559550" y="2252663"/>
          <p14:tracePt t="11061" x="6573838" y="2306638"/>
          <p14:tracePt t="11069" x="6580188" y="2365375"/>
          <p14:tracePt t="11077" x="6580188" y="2408238"/>
          <p14:tracePt t="11086" x="6584950" y="2447925"/>
          <p14:tracePt t="11088" x="6594475" y="2495550"/>
          <p14:tracePt t="11096" x="6599238" y="2525713"/>
          <p14:tracePt t="11104" x="6604000" y="2563813"/>
          <p14:tracePt t="11110" x="6604000" y="2589213"/>
          <p14:tracePt t="11119" x="6613525" y="2627313"/>
          <p14:tracePt t="11127" x="6618288" y="2652713"/>
          <p14:tracePt t="11137" x="6623050" y="2686050"/>
          <p14:tracePt t="11138" x="6623050" y="2709863"/>
          <p14:tracePt t="11146" x="6632575" y="2735263"/>
          <p14:tracePt t="11154" x="6632575" y="2749550"/>
          <p14:tracePt t="11160" x="6642100" y="2778125"/>
          <p14:tracePt t="11169" x="6642100" y="2792413"/>
          <p14:tracePt t="11177" x="6642100" y="2803525"/>
          <p14:tracePt t="11186" x="6642100" y="2813050"/>
          <p14:tracePt t="11188" x="6642100" y="2827338"/>
          <p14:tracePt t="11196" x="6642100" y="2832100"/>
          <p14:tracePt t="11232" x="6642100" y="2836863"/>
          <p14:tracePt t="11261" x="6632575" y="2841625"/>
          <p14:tracePt t="11266" x="6623050" y="2841625"/>
          <p14:tracePt t="11274" x="6618288" y="2841625"/>
          <p14:tracePt t="11288" x="6608763" y="2841625"/>
          <p14:tracePt t="11296" x="6604000" y="2841625"/>
          <p14:tracePt t="11303" x="6599238" y="2841625"/>
          <p14:tracePt t="11309" x="6589713" y="2836863"/>
          <p14:tracePt t="11317" x="6580188" y="2836863"/>
          <p14:tracePt t="11323" x="6573838" y="2832100"/>
          <p14:tracePt t="11331" x="6564313" y="2832100"/>
          <p14:tracePt t="11338" x="6554788" y="2827338"/>
          <p14:tracePt t="11345" x="6545263" y="2822575"/>
          <p14:tracePt t="11354" x="6540500" y="2822575"/>
          <p14:tracePt t="11361" x="6526213" y="2822575"/>
          <p14:tracePt t="11370" x="6521450" y="2822575"/>
          <p14:tracePt t="11378" x="6507163" y="2822575"/>
          <p14:tracePt t="11385" x="6496050" y="2822575"/>
          <p14:tracePt t="11388" x="6486525" y="2822575"/>
          <p14:tracePt t="11395" x="6481763" y="2822575"/>
          <p14:tracePt t="11403" x="6472238" y="2822575"/>
          <p14:tracePt t="11411" x="6457950" y="2822575"/>
          <p14:tracePt t="12669" x="6457950" y="2841625"/>
          <p14:tracePt t="12676" x="6457950" y="2846388"/>
          <p14:tracePt t="12686" x="6462713" y="2860675"/>
          <p14:tracePt t="12688" x="6467475" y="2886075"/>
          <p14:tracePt t="12695" x="6472238" y="2900363"/>
          <p14:tracePt t="12703" x="6477000" y="2928938"/>
          <p14:tracePt t="12710" x="6481763" y="2943225"/>
          <p14:tracePt t="12718" x="6486525" y="2959100"/>
          <p14:tracePt t="12726" x="6491288" y="2982913"/>
          <p14:tracePt t="12735" x="6507163" y="3006725"/>
          <p14:tracePt t="12737" x="6511925" y="3022600"/>
          <p14:tracePt t="12745" x="6516688" y="3051175"/>
          <p14:tracePt t="12753" x="6521450" y="3070225"/>
          <p14:tracePt t="12761" x="6521450" y="3100388"/>
          <p14:tracePt t="12768" x="6526213" y="3119438"/>
          <p14:tracePt t="12777" x="6530975" y="3133725"/>
          <p14:tracePt t="12784" x="6530975" y="3157538"/>
          <p14:tracePt t="12795" x="6530975" y="3178175"/>
          <p14:tracePt t="12803" x="6530975" y="3201988"/>
          <p14:tracePt t="12810" x="6535738" y="3211513"/>
          <p14:tracePt t="12818" x="6535738" y="3221038"/>
          <p14:tracePt t="12827" x="6535738" y="3230563"/>
          <p14:tracePt t="12835" x="6535738" y="3246438"/>
          <p14:tracePt t="12845" x="6540500" y="3265488"/>
          <p14:tracePt t="12853" x="6540500" y="3275013"/>
          <p14:tracePt t="12861" x="6540500" y="3284538"/>
          <p14:tracePt t="12868" x="6540500" y="3298825"/>
          <p14:tracePt t="12877" x="6540500" y="3303588"/>
          <p14:tracePt t="12885" x="6540500" y="3308350"/>
          <p14:tracePt t="12887" x="6540500" y="3313113"/>
          <p14:tracePt t="12895" x="6540500" y="3319463"/>
          <p14:tracePt t="12902" x="6540500" y="3324225"/>
          <p14:tracePt t="12916" x="6540500" y="3333750"/>
          <p14:tracePt t="12930" x="6540500" y="3338513"/>
          <p14:tracePt t="12937" x="6540500" y="3348038"/>
          <p14:tracePt t="12945" x="6535738" y="3352800"/>
          <p14:tracePt t="12953" x="6535738" y="3367088"/>
          <p14:tracePt t="12960" x="6530975" y="3390900"/>
          <p14:tracePt t="12968" x="6526213" y="3406775"/>
          <p14:tracePt t="12977" x="6526213" y="3430588"/>
          <p14:tracePt t="12984" x="6521450" y="3454400"/>
          <p14:tracePt t="12993" x="6516688" y="3475038"/>
          <p14:tracePt t="12995" x="6516688" y="3503613"/>
          <p14:tracePt t="13003" x="6511925" y="3517900"/>
          <p14:tracePt t="13010" x="6511925" y="3532188"/>
          <p14:tracePt t="13018" x="6500813" y="3552825"/>
          <p14:tracePt t="13027" x="6500813" y="3562350"/>
          <p14:tracePt t="13034" x="6500813" y="3571875"/>
          <p14:tracePt t="13045" x="6496050" y="3581400"/>
          <p14:tracePt t="13052" x="6496050" y="3595688"/>
          <p14:tracePt t="13060" x="6496050" y="3600450"/>
          <p14:tracePt t="13068" x="6496050" y="3609975"/>
          <p14:tracePt t="13077" x="6496050" y="3616325"/>
          <p14:tracePt t="13085" x="6496050" y="3621088"/>
          <p14:tracePt t="13095" x="6496050" y="3625850"/>
          <p14:tracePt t="13103" x="6496050" y="3635375"/>
          <p14:tracePt t="13124" x="6496050" y="3640138"/>
          <p14:tracePt t="14909" x="6511925" y="3635375"/>
          <p14:tracePt t="14916" x="6530975" y="3621088"/>
          <p14:tracePt t="14922" x="6569075" y="3609975"/>
          <p14:tracePt t="14929" x="6594475" y="3595688"/>
          <p14:tracePt t="14937" x="6623050" y="3586163"/>
          <p14:tracePt t="14944" x="6657975" y="3571875"/>
          <p14:tracePt t="14952" x="6686550" y="3567113"/>
          <p14:tracePt t="14960" x="6705600" y="3567113"/>
          <p14:tracePt t="14967" x="6719888" y="3562350"/>
          <p14:tracePt t="14976" x="6750050" y="3562350"/>
          <p14:tracePt t="14983" x="6769100" y="3562350"/>
          <p14:tracePt t="14992" x="6788150" y="3562350"/>
          <p14:tracePt t="14994" x="6797675" y="3562350"/>
          <p14:tracePt t="15002" x="6813550" y="3562350"/>
          <p14:tracePt t="15010" x="6823075" y="3557588"/>
          <p14:tracePt t="15017" x="6837363" y="3557588"/>
          <p14:tracePt t="15026" x="6851650" y="3557588"/>
          <p14:tracePt t="15037" x="6861175" y="3552825"/>
          <p14:tracePt t="15044" x="6875463" y="3548063"/>
          <p14:tracePt t="15052" x="6891338" y="3543300"/>
          <p14:tracePt t="15060" x="6910388" y="3522663"/>
        </p14:tracePtLst>
      </p14:laserTraceLst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" name="Google Shape;3920;p7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11574-467F-498A-3EF5-7422848FE6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hlinkClick r:id="rId5"/>
              </a:rPr>
              <a:t>https://www.youtube.com/watch?v=UZRkpGk943Q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  <a:hlinkClick r:id="rId6"/>
              </a:rPr>
              <a:t>https://www.youtube.com/watch?v=BysNXJHzCEs</a:t>
            </a:r>
            <a:endParaRPr lang="en-US" sz="1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33380-9C99-6CEA-7244-8E66B1906D6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sz="1400" dirty="0">
                <a:hlinkClick r:id="rId7"/>
              </a:rPr>
              <a:t>https://en.wikipedia.org/wiki/Longest_common_substring</a:t>
            </a:r>
            <a:endParaRPr lang="en-US" sz="1400" dirty="0"/>
          </a:p>
          <a:p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5EC0882-4A89-2FF4-3BAB-EFD051AB81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4183">
        <p:circle/>
      </p:transition>
    </mc:Choice>
    <mc:Fallback>
      <p:transition spd="slow" advTm="418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" name="Google Shape;3440;p74"/>
          <p:cNvSpPr txBox="1">
            <a:spLocks noGrp="1"/>
          </p:cNvSpPr>
          <p:nvPr>
            <p:ph type="title"/>
          </p:nvPr>
        </p:nvSpPr>
        <p:spPr>
          <a:xfrm>
            <a:off x="2832750" y="621225"/>
            <a:ext cx="3478500" cy="77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grpSp>
        <p:nvGrpSpPr>
          <p:cNvPr id="3441" name="Google Shape;3441;p74"/>
          <p:cNvGrpSpPr/>
          <p:nvPr/>
        </p:nvGrpSpPr>
        <p:grpSpPr>
          <a:xfrm>
            <a:off x="3293078" y="1966927"/>
            <a:ext cx="585195" cy="585195"/>
            <a:chOff x="851175" y="1582401"/>
            <a:chExt cx="964872" cy="964872"/>
          </a:xfrm>
        </p:grpSpPr>
        <p:sp>
          <p:nvSpPr>
            <p:cNvPr id="3442" name="Google Shape;3442;p7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7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4" name="Google Shape;3444;p74"/>
          <p:cNvGrpSpPr/>
          <p:nvPr/>
        </p:nvGrpSpPr>
        <p:grpSpPr>
          <a:xfrm>
            <a:off x="5264078" y="1966927"/>
            <a:ext cx="585195" cy="585195"/>
            <a:chOff x="851175" y="1582401"/>
            <a:chExt cx="964872" cy="964872"/>
          </a:xfrm>
        </p:grpSpPr>
        <p:sp>
          <p:nvSpPr>
            <p:cNvPr id="3445" name="Google Shape;3445;p7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7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7" name="Google Shape;3447;p74"/>
          <p:cNvGrpSpPr/>
          <p:nvPr/>
        </p:nvGrpSpPr>
        <p:grpSpPr>
          <a:xfrm>
            <a:off x="4278578" y="1966927"/>
            <a:ext cx="585195" cy="585195"/>
            <a:chOff x="851175" y="1582401"/>
            <a:chExt cx="964872" cy="964872"/>
          </a:xfrm>
        </p:grpSpPr>
        <p:sp>
          <p:nvSpPr>
            <p:cNvPr id="3448" name="Google Shape;3448;p7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4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0" name="Google Shape;3450;p74"/>
          <p:cNvGrpSpPr/>
          <p:nvPr/>
        </p:nvGrpSpPr>
        <p:grpSpPr>
          <a:xfrm>
            <a:off x="2939100" y="1481620"/>
            <a:ext cx="3265800" cy="135300"/>
            <a:chOff x="2939100" y="1481620"/>
            <a:chExt cx="3265800" cy="135300"/>
          </a:xfrm>
        </p:grpSpPr>
        <p:cxnSp>
          <p:nvCxnSpPr>
            <p:cNvPr id="3451" name="Google Shape;3451;p74"/>
            <p:cNvCxnSpPr>
              <a:stCxn id="3452" idx="6"/>
              <a:endCxn id="3453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  <p:sp>
          <p:nvSpPr>
            <p:cNvPr id="3452" name="Google Shape;3452;p74"/>
            <p:cNvSpPr/>
            <p:nvPr/>
          </p:nvSpPr>
          <p:spPr>
            <a:xfrm>
              <a:off x="29391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74"/>
            <p:cNvSpPr/>
            <p:nvPr/>
          </p:nvSpPr>
          <p:spPr>
            <a:xfrm>
              <a:off x="6069600" y="148162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54" name="Google Shape;3454;p74"/>
            <p:cNvCxnSpPr>
              <a:stCxn id="3452" idx="6"/>
              <a:endCxn id="3453" idx="2"/>
            </p:cNvCxnSpPr>
            <p:nvPr/>
          </p:nvCxnSpPr>
          <p:spPr>
            <a:xfrm>
              <a:off x="3074400" y="1549270"/>
              <a:ext cx="29952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3462" name="Google Shape;3462;p74"/>
          <p:cNvSpPr txBox="1">
            <a:spLocks noGrp="1"/>
          </p:cNvSpPr>
          <p:nvPr>
            <p:ph type="subTitle" idx="1"/>
          </p:nvPr>
        </p:nvSpPr>
        <p:spPr>
          <a:xfrm>
            <a:off x="2832750" y="2720657"/>
            <a:ext cx="3478500" cy="877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Do you have any questions?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mariam.mamdouh4@msa.edu.eg</a:t>
            </a:r>
            <a:endParaRPr dirty="0"/>
          </a:p>
        </p:txBody>
      </p:sp>
      <p:sp>
        <p:nvSpPr>
          <p:cNvPr id="3463" name="Google Shape;3463;p74"/>
          <p:cNvSpPr txBox="1">
            <a:spLocks noGrp="1"/>
          </p:cNvSpPr>
          <p:nvPr>
            <p:ph type="subTitle" idx="2"/>
          </p:nvPr>
        </p:nvSpPr>
        <p:spPr>
          <a:xfrm>
            <a:off x="2832750" y="4227600"/>
            <a:ext cx="3478500" cy="27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B09C47-0BEA-FA43-A6B4-4CF21DE9164E}"/>
              </a:ext>
            </a:extLst>
          </p:cNvPr>
          <p:cNvSpPr txBox="1"/>
          <p:nvPr/>
        </p:nvSpPr>
        <p:spPr>
          <a:xfrm>
            <a:off x="2562533" y="3413183"/>
            <a:ext cx="4602480" cy="1356360"/>
          </a:xfrm>
          <a:prstGeom prst="rect">
            <a:avLst/>
          </a:prstGeom>
          <a:solidFill>
            <a:srgbClr val="00030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7AB06C-D974-553F-FF6F-B941926A4E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 advTm="804">
        <p15:prstTrans prst="curtains"/>
      </p:transition>
    </mc:Choice>
    <mc:Fallback>
      <p:transition spd="slow" advTm="8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p45"/>
          <p:cNvSpPr txBox="1">
            <a:spLocks noGrp="1"/>
          </p:cNvSpPr>
          <p:nvPr>
            <p:ph type="title"/>
          </p:nvPr>
        </p:nvSpPr>
        <p:spPr>
          <a:xfrm>
            <a:off x="1732936" y="433903"/>
            <a:ext cx="5678127" cy="9525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Definition of Longest Common SubString (LCS)</a:t>
            </a:r>
            <a:endParaRPr dirty="0"/>
          </a:p>
        </p:txBody>
      </p:sp>
      <p:sp>
        <p:nvSpPr>
          <p:cNvPr id="2710" name="Google Shape;2710;p45"/>
          <p:cNvSpPr txBox="1">
            <a:spLocks noGrp="1"/>
          </p:cNvSpPr>
          <p:nvPr>
            <p:ph type="subTitle" idx="1"/>
          </p:nvPr>
        </p:nvSpPr>
        <p:spPr>
          <a:xfrm>
            <a:off x="1874275" y="2941221"/>
            <a:ext cx="5515896" cy="120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involves identifying the longest sequence of characters or elements that appear in the same order within two or more strings.</a:t>
            </a:r>
            <a:endParaRPr dirty="0"/>
          </a:p>
        </p:txBody>
      </p:sp>
      <p:cxnSp>
        <p:nvCxnSpPr>
          <p:cNvPr id="2711" name="Google Shape;2711;p45"/>
          <p:cNvCxnSpPr>
            <a:stCxn id="2712" idx="6"/>
            <a:endCxn id="2713" idx="2"/>
          </p:cNvCxnSpPr>
          <p:nvPr/>
        </p:nvCxnSpPr>
        <p:spPr>
          <a:xfrm>
            <a:off x="2531838" y="2746167"/>
            <a:ext cx="41704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14" name="Google Shape;2714;p45"/>
          <p:cNvGrpSpPr/>
          <p:nvPr/>
        </p:nvGrpSpPr>
        <p:grpSpPr>
          <a:xfrm>
            <a:off x="2396538" y="2678517"/>
            <a:ext cx="4441050" cy="135300"/>
            <a:chOff x="2358438" y="2282277"/>
            <a:chExt cx="4441050" cy="135300"/>
          </a:xfrm>
        </p:grpSpPr>
        <p:sp>
          <p:nvSpPr>
            <p:cNvPr id="2712" name="Google Shape;2712;p45"/>
            <p:cNvSpPr/>
            <p:nvPr/>
          </p:nvSpPr>
          <p:spPr>
            <a:xfrm>
              <a:off x="235843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5"/>
            <p:cNvSpPr/>
            <p:nvPr/>
          </p:nvSpPr>
          <p:spPr>
            <a:xfrm>
              <a:off x="666418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5" name="Google Shape;2715;p45"/>
            <p:cNvCxnSpPr>
              <a:stCxn id="2712" idx="6"/>
              <a:endCxn id="2713" idx="2"/>
            </p:cNvCxnSpPr>
            <p:nvPr/>
          </p:nvCxnSpPr>
          <p:spPr>
            <a:xfrm>
              <a:off x="2493738" y="2349927"/>
              <a:ext cx="417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B765337-B00A-73FA-B585-1ED4678D74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38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7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9C6C6-8B4E-1CD8-9902-12EC6400FF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Difference between longest common subsequence &amp; longest common substring</a:t>
            </a:r>
          </a:p>
        </p:txBody>
      </p:sp>
      <p:grpSp>
        <p:nvGrpSpPr>
          <p:cNvPr id="4" name="Google Shape;2714;p45">
            <a:extLst>
              <a:ext uri="{FF2B5EF4-FFF2-40B4-BE49-F238E27FC236}">
                <a16:creationId xmlns:a16="http://schemas.microsoft.com/office/drawing/2014/main" id="{EA37F57A-4367-8BAF-2EC0-A8128BEBF273}"/>
              </a:ext>
            </a:extLst>
          </p:cNvPr>
          <p:cNvGrpSpPr/>
          <p:nvPr/>
        </p:nvGrpSpPr>
        <p:grpSpPr>
          <a:xfrm>
            <a:off x="1796580" y="3602478"/>
            <a:ext cx="5550840" cy="173655"/>
            <a:chOff x="2358438" y="2282277"/>
            <a:chExt cx="4441050" cy="135300"/>
          </a:xfrm>
        </p:grpSpPr>
        <p:sp>
          <p:nvSpPr>
            <p:cNvPr id="5" name="Google Shape;2712;p45">
              <a:extLst>
                <a:ext uri="{FF2B5EF4-FFF2-40B4-BE49-F238E27FC236}">
                  <a16:creationId xmlns:a16="http://schemas.microsoft.com/office/drawing/2014/main" id="{070764AF-756A-D849-D357-4D8BF0880DAA}"/>
                </a:ext>
              </a:extLst>
            </p:cNvPr>
            <p:cNvSpPr/>
            <p:nvPr/>
          </p:nvSpPr>
          <p:spPr>
            <a:xfrm>
              <a:off x="235843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13;p45">
              <a:extLst>
                <a:ext uri="{FF2B5EF4-FFF2-40B4-BE49-F238E27FC236}">
                  <a16:creationId xmlns:a16="http://schemas.microsoft.com/office/drawing/2014/main" id="{3426A45F-4266-2664-6067-7291F04CF326}"/>
                </a:ext>
              </a:extLst>
            </p:cNvPr>
            <p:cNvSpPr/>
            <p:nvPr/>
          </p:nvSpPr>
          <p:spPr>
            <a:xfrm>
              <a:off x="6664188" y="2282277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" name="Google Shape;2715;p45">
              <a:extLst>
                <a:ext uri="{FF2B5EF4-FFF2-40B4-BE49-F238E27FC236}">
                  <a16:creationId xmlns:a16="http://schemas.microsoft.com/office/drawing/2014/main" id="{04FFB892-F5F5-CABE-D484-C9F1B8581A44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2493738" y="2349927"/>
              <a:ext cx="41706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7CD3108-E51A-D41C-21CC-CAEF111BAA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01660"/>
      </p:ext>
    </p:extLst>
  </p:cSld>
  <p:clrMapOvr>
    <a:masterClrMapping/>
  </p:clrMapOvr>
  <p:transition spd="slow" advTm="936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6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Longest Common Substring</a:t>
            </a:r>
            <a:endParaRPr dirty="0"/>
          </a:p>
        </p:txBody>
      </p:sp>
      <p:graphicFrame>
        <p:nvGraphicFramePr>
          <p:cNvPr id="3282" name="Google Shape;3282;p64"/>
          <p:cNvGraphicFramePr/>
          <p:nvPr>
            <p:extLst>
              <p:ext uri="{D42A27DB-BD31-4B8C-83A1-F6EECF244321}">
                <p14:modId xmlns:p14="http://schemas.microsoft.com/office/powerpoint/2010/main" val="3841625643"/>
              </p:ext>
            </p:extLst>
          </p:nvPr>
        </p:nvGraphicFramePr>
        <p:xfrm>
          <a:off x="891540" y="1491525"/>
          <a:ext cx="7493514" cy="1035975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161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5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Definition</a:t>
                      </a:r>
                      <a:endParaRPr sz="20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longest common substring between two strings is the longest continuous sequence of characters that appears in the same order in both strings.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A3C575-E185-45B1-48BB-BFCB60535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49036"/>
              </p:ext>
            </p:extLst>
          </p:nvPr>
        </p:nvGraphicFramePr>
        <p:xfrm>
          <a:off x="891540" y="3563475"/>
          <a:ext cx="7493514" cy="1035976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1612085">
                  <a:extLst>
                    <a:ext uri="{9D8B030D-6E8A-4147-A177-3AD203B41FA5}">
                      <a16:colId xmlns:a16="http://schemas.microsoft.com/office/drawing/2014/main" val="83540624"/>
                    </a:ext>
                  </a:extLst>
                </a:gridCol>
                <a:gridCol w="5881429">
                  <a:extLst>
                    <a:ext uri="{9D8B030D-6E8A-4147-A177-3AD203B41FA5}">
                      <a16:colId xmlns:a16="http://schemas.microsoft.com/office/drawing/2014/main" val="3992667857"/>
                    </a:ext>
                  </a:extLst>
                </a:gridCol>
              </a:tblGrid>
              <a:tr h="51798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Result</a:t>
                      </a:r>
                      <a:endParaRPr sz="20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Common Substring is : “A” &amp;“CD” &amp;“D” 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7331916"/>
                  </a:ext>
                </a:extLst>
              </a:tr>
              <a:tr h="517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547787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D912E1-AA27-4946-351D-43157C61E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936326"/>
              </p:ext>
            </p:extLst>
          </p:nvPr>
        </p:nvGraphicFramePr>
        <p:xfrm>
          <a:off x="891541" y="2527499"/>
          <a:ext cx="7493513" cy="1035976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1608312">
                  <a:extLst>
                    <a:ext uri="{9D8B030D-6E8A-4147-A177-3AD203B41FA5}">
                      <a16:colId xmlns:a16="http://schemas.microsoft.com/office/drawing/2014/main" val="4132230378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62143785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251993191"/>
                    </a:ext>
                  </a:extLst>
                </a:gridCol>
                <a:gridCol w="1047136">
                  <a:extLst>
                    <a:ext uri="{9D8B030D-6E8A-4147-A177-3AD203B41FA5}">
                      <a16:colId xmlns:a16="http://schemas.microsoft.com/office/drawing/2014/main" val="1507235326"/>
                    </a:ext>
                  </a:extLst>
                </a:gridCol>
                <a:gridCol w="1123493">
                  <a:extLst>
                    <a:ext uri="{9D8B030D-6E8A-4147-A177-3AD203B41FA5}">
                      <a16:colId xmlns:a16="http://schemas.microsoft.com/office/drawing/2014/main" val="2781800342"/>
                    </a:ext>
                  </a:extLst>
                </a:gridCol>
                <a:gridCol w="993495">
                  <a:extLst>
                    <a:ext uri="{9D8B030D-6E8A-4147-A177-3AD203B41FA5}">
                      <a16:colId xmlns:a16="http://schemas.microsoft.com/office/drawing/2014/main" val="1770915273"/>
                    </a:ext>
                  </a:extLst>
                </a:gridCol>
              </a:tblGrid>
              <a:tr h="51798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Example</a:t>
                      </a:r>
                      <a:endParaRPr sz="20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String 1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74444"/>
                  </a:ext>
                </a:extLst>
              </a:tr>
              <a:tr h="517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String 2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11889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17698F-758B-15FF-A74E-08357D6467F8}"/>
              </a:ext>
            </a:extLst>
          </p:cNvPr>
          <p:cNvSpPr txBox="1"/>
          <p:nvPr/>
        </p:nvSpPr>
        <p:spPr>
          <a:xfrm>
            <a:off x="2529349" y="4160254"/>
            <a:ext cx="585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Longest is : “CD”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7DE2598-7F89-585C-02B7-5B44E2E5DBA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30543">
        <p:circle/>
      </p:transition>
    </mc:Choice>
    <mc:Fallback>
      <p:transition spd="slow" advTm="3054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1" name="Google Shape;3281;p64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Longest Common Subsequence</a:t>
            </a:r>
            <a:endParaRPr dirty="0"/>
          </a:p>
        </p:txBody>
      </p:sp>
      <p:graphicFrame>
        <p:nvGraphicFramePr>
          <p:cNvPr id="3282" name="Google Shape;3282;p64"/>
          <p:cNvGraphicFramePr/>
          <p:nvPr>
            <p:extLst>
              <p:ext uri="{D42A27DB-BD31-4B8C-83A1-F6EECF244321}">
                <p14:modId xmlns:p14="http://schemas.microsoft.com/office/powerpoint/2010/main" val="1636470610"/>
              </p:ext>
            </p:extLst>
          </p:nvPr>
        </p:nvGraphicFramePr>
        <p:xfrm>
          <a:off x="891540" y="1491525"/>
          <a:ext cx="7493514" cy="1035975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1612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81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5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Definition</a:t>
                      </a:r>
                      <a:endParaRPr sz="20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The longest common subsequence between two strings is the longest sequence of characters that appear in the same relative order (not necessarily contiguous) in both strings.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5730F6-8CF9-54FC-7FCB-E4A09E47EE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614685"/>
              </p:ext>
            </p:extLst>
          </p:nvPr>
        </p:nvGraphicFramePr>
        <p:xfrm>
          <a:off x="891540" y="3567999"/>
          <a:ext cx="7493514" cy="1035976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1612085">
                  <a:extLst>
                    <a:ext uri="{9D8B030D-6E8A-4147-A177-3AD203B41FA5}">
                      <a16:colId xmlns:a16="http://schemas.microsoft.com/office/drawing/2014/main" val="1624384281"/>
                    </a:ext>
                  </a:extLst>
                </a:gridCol>
                <a:gridCol w="5881429">
                  <a:extLst>
                    <a:ext uri="{9D8B030D-6E8A-4147-A177-3AD203B41FA5}">
                      <a16:colId xmlns:a16="http://schemas.microsoft.com/office/drawing/2014/main" val="2444688548"/>
                    </a:ext>
                  </a:extLst>
                </a:gridCol>
              </a:tblGrid>
              <a:tr h="51798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Result</a:t>
                      </a:r>
                      <a:endParaRPr sz="20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Common Subsequence is : “ACD” or “CD” or “D”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74276"/>
                  </a:ext>
                </a:extLst>
              </a:tr>
              <a:tr h="517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33761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7AF0447-48E5-9C37-6ED5-082E040EEF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565087"/>
              </p:ext>
            </p:extLst>
          </p:nvPr>
        </p:nvGraphicFramePr>
        <p:xfrm>
          <a:off x="891540" y="2527500"/>
          <a:ext cx="7493513" cy="1035976"/>
        </p:xfrm>
        <a:graphic>
          <a:graphicData uri="http://schemas.openxmlformats.org/drawingml/2006/table">
            <a:tbl>
              <a:tblPr>
                <a:noFill/>
                <a:tableStyleId>{3A50A87E-2471-43E4-885D-3D88F1A95082}</a:tableStyleId>
              </a:tblPr>
              <a:tblGrid>
                <a:gridCol w="1608312">
                  <a:extLst>
                    <a:ext uri="{9D8B030D-6E8A-4147-A177-3AD203B41FA5}">
                      <a16:colId xmlns:a16="http://schemas.microsoft.com/office/drawing/2014/main" val="1250399764"/>
                    </a:ext>
                  </a:extLst>
                </a:gridCol>
                <a:gridCol w="1578077">
                  <a:extLst>
                    <a:ext uri="{9D8B030D-6E8A-4147-A177-3AD203B41FA5}">
                      <a16:colId xmlns:a16="http://schemas.microsoft.com/office/drawing/2014/main" val="18753345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1622379421"/>
                    </a:ext>
                  </a:extLst>
                </a:gridCol>
                <a:gridCol w="1047136">
                  <a:extLst>
                    <a:ext uri="{9D8B030D-6E8A-4147-A177-3AD203B41FA5}">
                      <a16:colId xmlns:a16="http://schemas.microsoft.com/office/drawing/2014/main" val="2791670176"/>
                    </a:ext>
                  </a:extLst>
                </a:gridCol>
                <a:gridCol w="1123493">
                  <a:extLst>
                    <a:ext uri="{9D8B030D-6E8A-4147-A177-3AD203B41FA5}">
                      <a16:colId xmlns:a16="http://schemas.microsoft.com/office/drawing/2014/main" val="745472131"/>
                    </a:ext>
                  </a:extLst>
                </a:gridCol>
                <a:gridCol w="993495">
                  <a:extLst>
                    <a:ext uri="{9D8B030D-6E8A-4147-A177-3AD203B41FA5}">
                      <a16:colId xmlns:a16="http://schemas.microsoft.com/office/drawing/2014/main" val="1477419867"/>
                    </a:ext>
                  </a:extLst>
                </a:gridCol>
              </a:tblGrid>
              <a:tr h="517988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Play"/>
                          <a:ea typeface="Play"/>
                          <a:cs typeface="Play"/>
                          <a:sym typeface="Play"/>
                        </a:rPr>
                        <a:t>Example</a:t>
                      </a:r>
                      <a:endParaRPr sz="2000" b="1" dirty="0">
                        <a:solidFill>
                          <a:schemeClr val="lt1"/>
                        </a:solidFill>
                        <a:latin typeface="Play"/>
                        <a:ea typeface="Play"/>
                        <a:cs typeface="Play"/>
                        <a:sym typeface="Play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String 1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2147715"/>
                  </a:ext>
                </a:extLst>
              </a:tr>
              <a:tr h="517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String 2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lt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</a:t>
                      </a:r>
                      <a:endParaRPr sz="1600" dirty="0">
                        <a:solidFill>
                          <a:schemeClr val="lt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354349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352C98B-4C3B-ED22-1674-1C741D7389F7}"/>
              </a:ext>
            </a:extLst>
          </p:cNvPr>
          <p:cNvSpPr txBox="1"/>
          <p:nvPr/>
        </p:nvSpPr>
        <p:spPr>
          <a:xfrm>
            <a:off x="2529349" y="4160254"/>
            <a:ext cx="5855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Longest is : “ACD”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068F3D-B7B8-0EAB-0390-80BBFF08744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5950377"/>
      </p:ext>
    </p:extLst>
  </p:cSld>
  <p:clrMapOvr>
    <a:masterClrMapping/>
  </p:clrMapOvr>
  <p:transition spd="slow" advTm="2598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7" name="Google Shape;3217;p62"/>
          <p:cNvGrpSpPr/>
          <p:nvPr/>
        </p:nvGrpSpPr>
        <p:grpSpPr>
          <a:xfrm>
            <a:off x="1595258" y="2004497"/>
            <a:ext cx="1133821" cy="1133821"/>
            <a:chOff x="851175" y="1582401"/>
            <a:chExt cx="964872" cy="964872"/>
          </a:xfrm>
        </p:grpSpPr>
        <p:sp>
          <p:nvSpPr>
            <p:cNvPr id="3218" name="Google Shape;3218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62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20" name="Google Shape;3220;p62"/>
          <p:cNvSpPr txBox="1">
            <a:spLocks noGrp="1"/>
          </p:cNvSpPr>
          <p:nvPr>
            <p:ph type="title"/>
          </p:nvPr>
        </p:nvSpPr>
        <p:spPr>
          <a:xfrm>
            <a:off x="3039400" y="1812550"/>
            <a:ext cx="4730400" cy="6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Strategy</a:t>
            </a:r>
            <a:endParaRPr dirty="0"/>
          </a:p>
        </p:txBody>
      </p:sp>
      <p:sp>
        <p:nvSpPr>
          <p:cNvPr id="3222" name="Google Shape;3222;p62"/>
          <p:cNvSpPr txBox="1">
            <a:spLocks noGrp="1"/>
          </p:cNvSpPr>
          <p:nvPr>
            <p:ph type="title" idx="2"/>
          </p:nvPr>
        </p:nvSpPr>
        <p:spPr>
          <a:xfrm>
            <a:off x="1624100" y="2159377"/>
            <a:ext cx="10764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223" name="Google Shape;3223;p62"/>
          <p:cNvCxnSpPr>
            <a:stCxn id="3224" idx="6"/>
            <a:endCxn id="3225" idx="2"/>
          </p:cNvCxnSpPr>
          <p:nvPr/>
        </p:nvCxnSpPr>
        <p:spPr>
          <a:xfrm>
            <a:off x="3296013" y="2703595"/>
            <a:ext cx="417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3226" name="Google Shape;3226;p62"/>
          <p:cNvGrpSpPr/>
          <p:nvPr/>
        </p:nvGrpSpPr>
        <p:grpSpPr>
          <a:xfrm>
            <a:off x="3160713" y="2635945"/>
            <a:ext cx="4441050" cy="135300"/>
            <a:chOff x="3160713" y="2635945"/>
            <a:chExt cx="4441050" cy="135300"/>
          </a:xfrm>
        </p:grpSpPr>
        <p:sp>
          <p:nvSpPr>
            <p:cNvPr id="3224" name="Google Shape;3224;p62"/>
            <p:cNvSpPr/>
            <p:nvPr/>
          </p:nvSpPr>
          <p:spPr>
            <a:xfrm>
              <a:off x="316071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62"/>
            <p:cNvSpPr/>
            <p:nvPr/>
          </p:nvSpPr>
          <p:spPr>
            <a:xfrm>
              <a:off x="7466463" y="2635945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227" name="Google Shape;3227;p62"/>
          <p:cNvCxnSpPr>
            <a:stCxn id="3224" idx="6"/>
            <a:endCxn id="3225" idx="2"/>
          </p:cNvCxnSpPr>
          <p:nvPr/>
        </p:nvCxnSpPr>
        <p:spPr>
          <a:xfrm>
            <a:off x="3296013" y="2703595"/>
            <a:ext cx="417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B2F08F5-EA62-F5D2-BFBB-7BF6B192A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206">
        <p15:prstTrans prst="pageCurlDouble"/>
      </p:transition>
    </mc:Choice>
    <mc:Fallback>
      <p:transition spd="slow" advTm="22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9" name="Google Shape;2749;p48"/>
          <p:cNvGrpSpPr/>
          <p:nvPr/>
        </p:nvGrpSpPr>
        <p:grpSpPr>
          <a:xfrm>
            <a:off x="4142978" y="469013"/>
            <a:ext cx="804703" cy="804703"/>
            <a:chOff x="851175" y="1582401"/>
            <a:chExt cx="964872" cy="964872"/>
          </a:xfrm>
        </p:grpSpPr>
        <p:sp>
          <p:nvSpPr>
            <p:cNvPr id="2750" name="Google Shape;2750;p48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8"/>
            <p:cNvSpPr/>
            <p:nvPr/>
          </p:nvSpPr>
          <p:spPr>
            <a:xfrm>
              <a:off x="851175" y="1582401"/>
              <a:ext cx="964872" cy="964872"/>
            </a:xfrm>
            <a:custGeom>
              <a:avLst/>
              <a:gdLst/>
              <a:ahLst/>
              <a:cxnLst/>
              <a:rect l="l" t="t" r="r" b="b"/>
              <a:pathLst>
                <a:path w="18493" h="18493" extrusionOk="0">
                  <a:moveTo>
                    <a:pt x="3381" y="1"/>
                  </a:moveTo>
                  <a:lnTo>
                    <a:pt x="0" y="3382"/>
                  </a:lnTo>
                  <a:lnTo>
                    <a:pt x="0" y="15845"/>
                  </a:lnTo>
                  <a:lnTo>
                    <a:pt x="469" y="15845"/>
                  </a:lnTo>
                  <a:lnTo>
                    <a:pt x="469" y="17291"/>
                  </a:lnTo>
                  <a:lnTo>
                    <a:pt x="0" y="17291"/>
                  </a:lnTo>
                  <a:lnTo>
                    <a:pt x="0" y="18493"/>
                  </a:lnTo>
                  <a:lnTo>
                    <a:pt x="15967" y="18493"/>
                  </a:lnTo>
                  <a:lnTo>
                    <a:pt x="18492" y="15988"/>
                  </a:lnTo>
                  <a:lnTo>
                    <a:pt x="18492" y="12383"/>
                  </a:lnTo>
                  <a:lnTo>
                    <a:pt x="17942" y="12383"/>
                  </a:lnTo>
                  <a:lnTo>
                    <a:pt x="17942" y="10937"/>
                  </a:lnTo>
                  <a:lnTo>
                    <a:pt x="18492" y="10937"/>
                  </a:lnTo>
                  <a:lnTo>
                    <a:pt x="18492" y="9980"/>
                  </a:lnTo>
                  <a:lnTo>
                    <a:pt x="17942" y="9980"/>
                  </a:lnTo>
                  <a:lnTo>
                    <a:pt x="17942" y="8534"/>
                  </a:lnTo>
                  <a:lnTo>
                    <a:pt x="18492" y="8534"/>
                  </a:lnTo>
                  <a:lnTo>
                    <a:pt x="18492" y="7495"/>
                  </a:lnTo>
                  <a:lnTo>
                    <a:pt x="17392" y="7495"/>
                  </a:lnTo>
                  <a:lnTo>
                    <a:pt x="17392" y="3667"/>
                  </a:lnTo>
                  <a:lnTo>
                    <a:pt x="18492" y="3667"/>
                  </a:lnTo>
                  <a:lnTo>
                    <a:pt x="18492" y="1"/>
                  </a:lnTo>
                  <a:lnTo>
                    <a:pt x="10570" y="1"/>
                  </a:lnTo>
                  <a:lnTo>
                    <a:pt x="10570" y="917"/>
                  </a:lnTo>
                  <a:lnTo>
                    <a:pt x="8146" y="917"/>
                  </a:lnTo>
                  <a:lnTo>
                    <a:pt x="81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128588" algn="bl" rotWithShape="0">
                <a:schemeClr val="l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2" name="Google Shape;2752;p48"/>
          <p:cNvSpPr txBox="1">
            <a:spLocks noGrp="1"/>
          </p:cNvSpPr>
          <p:nvPr>
            <p:ph type="title"/>
          </p:nvPr>
        </p:nvSpPr>
        <p:spPr>
          <a:xfrm>
            <a:off x="1311750" y="3986900"/>
            <a:ext cx="6520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—Logic</a:t>
            </a:r>
            <a:endParaRPr sz="2000" dirty="0"/>
          </a:p>
        </p:txBody>
      </p:sp>
      <p:sp>
        <p:nvSpPr>
          <p:cNvPr id="2753" name="Google Shape;2753;p48"/>
          <p:cNvSpPr txBox="1">
            <a:spLocks noGrp="1"/>
          </p:cNvSpPr>
          <p:nvPr>
            <p:ph type="title"/>
          </p:nvPr>
        </p:nvSpPr>
        <p:spPr>
          <a:xfrm>
            <a:off x="4077779" y="795516"/>
            <a:ext cx="9351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“</a:t>
            </a:r>
            <a:endParaRPr sz="7200" dirty="0"/>
          </a:p>
        </p:txBody>
      </p:sp>
      <p:cxnSp>
        <p:nvCxnSpPr>
          <p:cNvPr id="2754" name="Google Shape;2754;p48"/>
          <p:cNvCxnSpPr>
            <a:stCxn id="2755" idx="6"/>
            <a:endCxn id="2756" idx="2"/>
          </p:cNvCxnSpPr>
          <p:nvPr/>
        </p:nvCxnSpPr>
        <p:spPr>
          <a:xfrm>
            <a:off x="1748975" y="3805912"/>
            <a:ext cx="564605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8588" algn="bl" rotWithShape="0">
              <a:schemeClr val="accent1"/>
            </a:outerShdw>
          </a:effectLst>
        </p:spPr>
      </p:cxnSp>
      <p:grpSp>
        <p:nvGrpSpPr>
          <p:cNvPr id="2757" name="Google Shape;2757;p48"/>
          <p:cNvGrpSpPr/>
          <p:nvPr/>
        </p:nvGrpSpPr>
        <p:grpSpPr>
          <a:xfrm>
            <a:off x="1613675" y="3738262"/>
            <a:ext cx="5916650" cy="135300"/>
            <a:chOff x="1620488" y="3644670"/>
            <a:chExt cx="5916650" cy="135300"/>
          </a:xfrm>
        </p:grpSpPr>
        <p:sp>
          <p:nvSpPr>
            <p:cNvPr id="2755" name="Google Shape;2755;p48"/>
            <p:cNvSpPr/>
            <p:nvPr/>
          </p:nvSpPr>
          <p:spPr>
            <a:xfrm>
              <a:off x="1620488" y="36446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8"/>
            <p:cNvSpPr/>
            <p:nvPr/>
          </p:nvSpPr>
          <p:spPr>
            <a:xfrm>
              <a:off x="7401838" y="3644670"/>
              <a:ext cx="135300" cy="135300"/>
            </a:xfrm>
            <a:prstGeom prst="ellipse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285750" algn="bl" rotWithShape="0">
                <a:schemeClr val="accent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58" name="Google Shape;2758;p48"/>
            <p:cNvCxnSpPr>
              <a:stCxn id="2755" idx="6"/>
              <a:endCxn id="2756" idx="2"/>
            </p:cNvCxnSpPr>
            <p:nvPr/>
          </p:nvCxnSpPr>
          <p:spPr>
            <a:xfrm>
              <a:off x="1755788" y="3712320"/>
              <a:ext cx="5646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28588" algn="bl" rotWithShape="0">
                <a:schemeClr val="accent1"/>
              </a:outerShdw>
            </a:effectLst>
          </p:spPr>
        </p:cxnSp>
      </p:grpSp>
      <p:sp>
        <p:nvSpPr>
          <p:cNvPr id="2759" name="Google Shape;2759;p48"/>
          <p:cNvSpPr txBox="1">
            <a:spLocks noGrp="1"/>
          </p:cNvSpPr>
          <p:nvPr>
            <p:ph type="subTitle" idx="1"/>
          </p:nvPr>
        </p:nvSpPr>
        <p:spPr>
          <a:xfrm>
            <a:off x="777239" y="1804739"/>
            <a:ext cx="7536180" cy="153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The strategy involves using dynamic programming to solve the problem efficiently. Dynamic programming can be used to build a table that stores the lengths of the longest common substring ending at each pair of indices in the input strings.</a:t>
            </a:r>
            <a:endParaRPr sz="24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A273327-EF5F-BA38-A303-50C37931A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78768" t="-134932" r="-278768" b="-134932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6047">
        <p15:prstTrans prst="peelOff"/>
      </p:transition>
    </mc:Choice>
    <mc:Fallback>
      <p:transition spd="slow" advTm="60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1|4.9|1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.3|3.5|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8.7|4.2|2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7|2.1"/>
</p:tagLst>
</file>

<file path=ppt/theme/theme1.xml><?xml version="1.0" encoding="utf-8"?>
<a:theme xmlns:a="http://schemas.openxmlformats.org/drawingml/2006/main" name="Computer Science &amp; Mathematics Major For College: Computer Science &amp; Programming by Slidesgo">
  <a:themeElements>
    <a:clrScheme name="Simple Light">
      <a:dk1>
        <a:srgbClr val="000304"/>
      </a:dk1>
      <a:lt1>
        <a:srgbClr val="FFFFFF"/>
      </a:lt1>
      <a:dk2>
        <a:srgbClr val="00A4FF"/>
      </a:dk2>
      <a:lt2>
        <a:srgbClr val="E63B00"/>
      </a:lt2>
      <a:accent1>
        <a:srgbClr val="00E9FF"/>
      </a:accent1>
      <a:accent2>
        <a:srgbClr val="FFFFFF"/>
      </a:accent2>
      <a:accent3>
        <a:srgbClr val="91A7A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1357</Words>
  <Application>Microsoft Office PowerPoint</Application>
  <PresentationFormat>On-screen Show (16:9)</PresentationFormat>
  <Paragraphs>441</Paragraphs>
  <Slides>32</Slides>
  <Notes>23</Notes>
  <HiddenSlides>0</HiddenSlides>
  <MMClips>32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Adobe Caslon Pro Bold</vt:lpstr>
      <vt:lpstr>Cambria Math</vt:lpstr>
      <vt:lpstr>Source Sans Pro</vt:lpstr>
      <vt:lpstr>Play</vt:lpstr>
      <vt:lpstr>Computer Science &amp; Mathematics Major For College: Computer Science &amp; Programming by Slidesgo</vt:lpstr>
      <vt:lpstr>The Longest Common  Substring by Dynamic Programming</vt:lpstr>
      <vt:lpstr>TABLE OF CONTENTS</vt:lpstr>
      <vt:lpstr>INTRODUCTION</vt:lpstr>
      <vt:lpstr>Definition of Longest Common SubString (LCS)</vt:lpstr>
      <vt:lpstr>Difference between longest common subsequence &amp; longest common substring</vt:lpstr>
      <vt:lpstr>Longest Common Substring</vt:lpstr>
      <vt:lpstr>Longest Common Subsequence</vt:lpstr>
      <vt:lpstr>Strategy</vt:lpstr>
      <vt:lpstr>—Logic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Problem Definition</vt:lpstr>
      <vt:lpstr>Algorithm &amp; Implementation </vt:lpstr>
      <vt:lpstr>Steps to Follow</vt:lpstr>
      <vt:lpstr>Steps to Follow</vt:lpstr>
      <vt:lpstr>Steps to Follow</vt:lpstr>
      <vt:lpstr>Steps to Follow</vt:lpstr>
      <vt:lpstr>Steps to Follow</vt:lpstr>
      <vt:lpstr>Steps to Follow</vt:lpstr>
      <vt:lpstr>Steps to Follow</vt:lpstr>
      <vt:lpstr>Steps to Follow</vt:lpstr>
      <vt:lpstr>Doing the Implementation</vt:lpstr>
      <vt:lpstr>Analysis!</vt:lpstr>
      <vt:lpstr>Doing the Math!</vt:lpstr>
      <vt:lpstr>Doing the Math!</vt:lpstr>
      <vt:lpstr>RESOURCES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Longest Common  Substring by Dynamic Programming</dc:title>
  <dc:creator>LENOVO</dc:creator>
  <cp:lastModifiedBy>meme aly</cp:lastModifiedBy>
  <cp:revision>28</cp:revision>
  <dcterms:modified xsi:type="dcterms:W3CDTF">2023-12-31T11:57:33Z</dcterms:modified>
</cp:coreProperties>
</file>